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 id="2147483674" r:id="rId2"/>
  </p:sldMasterIdLst>
  <p:notesMasterIdLst>
    <p:notesMasterId r:id="rId19"/>
  </p:notesMasterIdLst>
  <p:sldIdLst>
    <p:sldId id="271" r:id="rId3"/>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Lst>
  <p:sldSz cx="9144000" cy="5143500" type="screen16x9"/>
  <p:notesSz cx="6858000" cy="9144000"/>
  <p:embeddedFontLst>
    <p:embeddedFont>
      <p:font typeface="Encode Sans" panose="020B0604020202020204" charset="0"/>
      <p:regular r:id="rId20"/>
      <p:bold r:id="rId21"/>
    </p:embeddedFont>
    <p:embeddedFont>
      <p:font typeface="Fredoka" panose="020B0604020202020204" charset="-79"/>
      <p:regular r:id="rId22"/>
      <p:bold r:id="rId23"/>
    </p:embeddedFont>
    <p:embeddedFont>
      <p:font typeface="Fredoka Medium" panose="020B0604020202020204" charset="-79"/>
      <p:regular r:id="rId24"/>
      <p:bold r:id="rId25"/>
    </p:embeddedFont>
    <p:embeddedFont>
      <p:font typeface="Fredoka SemiBold" panose="020B0604020202020204" charset="-79"/>
      <p:regular r:id="rId26"/>
      <p:bold r:id="rId27"/>
    </p:embeddedFont>
    <p:embeddedFont>
      <p:font typeface="Montserrat" panose="00000500000000000000" pitchFamily="50" charset="0"/>
      <p:regular r:id="rId28"/>
      <p:bold r:id="rId29"/>
      <p:italic r:id="rId30"/>
      <p:boldItalic r:id="rId31"/>
    </p:embeddedFont>
    <p:embeddedFont>
      <p:font typeface="Montserrat ExtraBold" panose="00000900000000000000" pitchFamily="2" charset="0"/>
      <p:bold r:id="rId32"/>
      <p:boldItalic r:id="rId33"/>
    </p:embeddedFont>
    <p:embeddedFont>
      <p:font typeface="Montserrat Light" panose="00000400000000000000" pitchFamily="50" charset="0"/>
      <p:regular r:id="rId34"/>
      <p:bold r:id="rId35"/>
      <p:italic r:id="rId36"/>
      <p:boldItalic r:id="rId37"/>
    </p:embeddedFont>
    <p:embeddedFont>
      <p:font typeface="Montserrat SemiBold" panose="00000700000000000000" pitchFamily="2" charset="0"/>
      <p:regular r:id="rId38"/>
      <p:bold r:id="rId39"/>
      <p:italic r:id="rId40"/>
      <p:boldItalic r:id="rId41"/>
    </p:embeddedFont>
    <p:embeddedFont>
      <p:font typeface="Roboto" panose="02000000000000000000" pitchFamily="2"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F294CF-713A-4A22-8AF0-CB189F0FDDDF}" v="2" dt="2024-11-04T19:26:22.3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940" y="5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7.fntdata"/><Relationship Id="rId39" Type="http://schemas.openxmlformats.org/officeDocument/2006/relationships/font" Target="fonts/font20.fntdata"/><Relationship Id="rId21" Type="http://schemas.openxmlformats.org/officeDocument/2006/relationships/font" Target="fonts/font2.fntdata"/><Relationship Id="rId34" Type="http://schemas.openxmlformats.org/officeDocument/2006/relationships/font" Target="fonts/font15.fntdata"/><Relationship Id="rId42" Type="http://schemas.openxmlformats.org/officeDocument/2006/relationships/font" Target="fonts/font23.fntdata"/><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10.fntdata"/><Relationship Id="rId11" Type="http://schemas.openxmlformats.org/officeDocument/2006/relationships/slide" Target="slides/slide9.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font" Target="fonts/font21.fntdata"/><Relationship Id="rId45" Type="http://schemas.openxmlformats.org/officeDocument/2006/relationships/font" Target="fonts/font26.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31" Type="http://schemas.openxmlformats.org/officeDocument/2006/relationships/font" Target="fonts/font12.fntdata"/><Relationship Id="rId44" Type="http://schemas.openxmlformats.org/officeDocument/2006/relationships/font" Target="fonts/font2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43" Type="http://schemas.openxmlformats.org/officeDocument/2006/relationships/font" Target="fonts/font24.fntdata"/><Relationship Id="rId48" Type="http://schemas.openxmlformats.org/officeDocument/2006/relationships/theme" Target="theme/theme1.xml"/><Relationship Id="rId8" Type="http://schemas.openxmlformats.org/officeDocument/2006/relationships/slide" Target="slides/slide6.xml"/><Relationship Id="rId51" Type="http://schemas.microsoft.com/office/2015/10/relationships/revisionInfo" Target="revisionInfo.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font" Target="fonts/font19.fntdata"/><Relationship Id="rId46" Type="http://schemas.openxmlformats.org/officeDocument/2006/relationships/presProps" Target="presProps.xml"/><Relationship Id="rId20" Type="http://schemas.openxmlformats.org/officeDocument/2006/relationships/font" Target="fonts/font1.fntdata"/><Relationship Id="rId41"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cia Rosales Donayre" userId="5c0cdd8f-293a-4473-a7fa-154b19ab307f" providerId="ADAL" clId="{C5F294CF-713A-4A22-8AF0-CB189F0FDDDF}"/>
    <pc:docChg chg="modSld">
      <pc:chgData name="Marcia Rosales Donayre" userId="5c0cdd8f-293a-4473-a7fa-154b19ab307f" providerId="ADAL" clId="{C5F294CF-713A-4A22-8AF0-CB189F0FDDDF}" dt="2024-11-04T19:26:31.264" v="11" actId="14100"/>
      <pc:docMkLst>
        <pc:docMk/>
      </pc:docMkLst>
      <pc:sldChg chg="addSp modSp mod">
        <pc:chgData name="Marcia Rosales Donayre" userId="5c0cdd8f-293a-4473-a7fa-154b19ab307f" providerId="ADAL" clId="{C5F294CF-713A-4A22-8AF0-CB189F0FDDDF}" dt="2024-11-04T19:26:31.264" v="11" actId="14100"/>
        <pc:sldMkLst>
          <pc:docMk/>
          <pc:sldMk cId="3024047349" sldId="271"/>
        </pc:sldMkLst>
        <pc:spChg chg="add mod">
          <ac:chgData name="Marcia Rosales Donayre" userId="5c0cdd8f-293a-4473-a7fa-154b19ab307f" providerId="ADAL" clId="{C5F294CF-713A-4A22-8AF0-CB189F0FDDDF}" dt="2024-11-04T19:26:21.461" v="7" actId="14100"/>
          <ac:spMkLst>
            <pc:docMk/>
            <pc:sldMk cId="3024047349" sldId="271"/>
            <ac:spMk id="2" creationId="{45D7F566-D892-2D78-C955-E5948B48E60F}"/>
          </ac:spMkLst>
        </pc:spChg>
        <pc:spChg chg="add mod">
          <ac:chgData name="Marcia Rosales Donayre" userId="5c0cdd8f-293a-4473-a7fa-154b19ab307f" providerId="ADAL" clId="{C5F294CF-713A-4A22-8AF0-CB189F0FDDDF}" dt="2024-11-04T19:26:31.264" v="11" actId="14100"/>
          <ac:spMkLst>
            <pc:docMk/>
            <pc:sldMk cId="3024047349" sldId="271"/>
            <ac:spMk id="4" creationId="{8BF62D1F-CE59-4032-CF1B-776A2D52824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d4e1a0f93f_0_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g2d4e1a0f93f_0_2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d4e1a0f93f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7" name="Google Shape;197;g2d4e1a0f93f_0_1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30f9dd27ebc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4" name="Google Shape;204;g30f9dd27ebc_0_1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30f9dd27ebc_0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4" name="Google Shape;214;g30f9dd27ebc_0_1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30f9dd27ebc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4" name="Google Shape;224;g30f9dd27ebc_0_1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d4e1a0f93f_0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4" name="Google Shape;234;g2d4e1a0f93f_0_2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30f9dd27ebc_0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1" name="Google Shape;241;g30f9dd27ebc_0_2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d4e1a0f93f_0_4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2d4e1a0f93f_0_4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d4e1a0f93f_0_4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7" name="Google Shape;137;g2d4e1a0f93f_0_4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2d4e1a0f93f_0_4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7" name="Google Shape;147;g2d4e1a0f93f_0_4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2d4e1a0f93f_0_4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7" name="Google Shape;157;g2d4e1a0f93f_0_4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30f9dd27eb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7" name="Google Shape;167;g30f9dd27ebc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30f9dd27ebc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4" name="Google Shape;174;g30f9dd27ebc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30f9dd27ebc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1" name="Google Shape;181;g30f9dd27ebc_0_1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30f9dd27ebc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0" name="Google Shape;190;g30f9dd27ebc_0_1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903538" y="723842"/>
            <a:ext cx="3577200" cy="1463100"/>
          </a:xfrm>
          <a:prstGeom prst="rect">
            <a:avLst/>
          </a:prstGeom>
          <a:noFill/>
          <a:ln>
            <a:noFill/>
          </a:ln>
        </p:spPr>
        <p:txBody>
          <a:bodyPr spcFirstLastPara="1" wrap="square" lIns="68575" tIns="34275" rIns="68575" bIns="34275" anchor="b" anchorCtr="0">
            <a:noAutofit/>
          </a:bodyPr>
          <a:lstStyle>
            <a:lvl1pPr lvl="0" algn="r">
              <a:lnSpc>
                <a:spcPct val="90000"/>
              </a:lnSpc>
              <a:spcBef>
                <a:spcPts val="0"/>
              </a:spcBef>
              <a:spcAft>
                <a:spcPts val="0"/>
              </a:spcAft>
              <a:buClr>
                <a:srgbClr val="0092DD"/>
              </a:buClr>
              <a:buSzPts val="3000"/>
              <a:buFont typeface="Arial"/>
              <a:buNone/>
              <a:defRPr sz="3000">
                <a:solidFill>
                  <a:srgbClr val="0092DD"/>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2" name="Google Shape;52;p13"/>
          <p:cNvSpPr txBox="1">
            <a:spLocks noGrp="1"/>
          </p:cNvSpPr>
          <p:nvPr>
            <p:ph type="body" idx="1"/>
          </p:nvPr>
        </p:nvSpPr>
        <p:spPr>
          <a:xfrm>
            <a:off x="4878448" y="2442117"/>
            <a:ext cx="3577200" cy="1959600"/>
          </a:xfrm>
          <a:prstGeom prst="rect">
            <a:avLst/>
          </a:prstGeom>
          <a:noFill/>
          <a:ln>
            <a:noFill/>
          </a:ln>
        </p:spPr>
        <p:txBody>
          <a:bodyPr spcFirstLastPara="1" wrap="square" lIns="68575" tIns="34275" rIns="68575" bIns="34275" anchor="t" anchorCtr="0">
            <a:noAutofit/>
          </a:bodyPr>
          <a:lstStyle>
            <a:lvl1pPr marL="457200" lvl="0" indent="-228600" algn="r">
              <a:lnSpc>
                <a:spcPct val="90000"/>
              </a:lnSpc>
              <a:spcBef>
                <a:spcPts val="800"/>
              </a:spcBef>
              <a:spcAft>
                <a:spcPts val="0"/>
              </a:spcAft>
              <a:buClr>
                <a:srgbClr val="595959"/>
              </a:buClr>
              <a:buSzPts val="1200"/>
              <a:buNone/>
              <a:defRPr sz="1200"/>
            </a:lvl1pPr>
            <a:lvl2pPr marL="914400" lvl="1" indent="-228600" algn="l">
              <a:lnSpc>
                <a:spcPct val="90000"/>
              </a:lnSpc>
              <a:spcBef>
                <a:spcPts val="400"/>
              </a:spcBef>
              <a:spcAft>
                <a:spcPts val="0"/>
              </a:spcAft>
              <a:buClr>
                <a:srgbClr val="595959"/>
              </a:buClr>
              <a:buSzPts val="1100"/>
              <a:buNone/>
              <a:defRPr sz="1100"/>
            </a:lvl2pPr>
            <a:lvl3pPr marL="1371600" lvl="2" indent="-228600" algn="l">
              <a:lnSpc>
                <a:spcPct val="90000"/>
              </a:lnSpc>
              <a:spcBef>
                <a:spcPts val="400"/>
              </a:spcBef>
              <a:spcAft>
                <a:spcPts val="0"/>
              </a:spcAft>
              <a:buClr>
                <a:srgbClr val="595959"/>
              </a:buClr>
              <a:buSzPts val="900"/>
              <a:buNone/>
              <a:defRPr sz="900"/>
            </a:lvl3pPr>
            <a:lvl4pPr marL="1828800" lvl="3" indent="-228600" algn="l">
              <a:lnSpc>
                <a:spcPct val="90000"/>
              </a:lnSpc>
              <a:spcBef>
                <a:spcPts val="400"/>
              </a:spcBef>
              <a:spcAft>
                <a:spcPts val="0"/>
              </a:spcAft>
              <a:buClr>
                <a:srgbClr val="595959"/>
              </a:buClr>
              <a:buSzPts val="800"/>
              <a:buNone/>
              <a:defRPr sz="800"/>
            </a:lvl4pPr>
            <a:lvl5pPr marL="2286000" lvl="4" indent="-228600" algn="l">
              <a:lnSpc>
                <a:spcPct val="90000"/>
              </a:lnSpc>
              <a:spcBef>
                <a:spcPts val="400"/>
              </a:spcBef>
              <a:spcAft>
                <a:spcPts val="0"/>
              </a:spcAft>
              <a:buClr>
                <a:srgbClr val="595959"/>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53" name="Google Shape;53;p1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4" name="Google Shape;54;p1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5" name="Google Shape;55;p1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
              <a:t>‹Nº›</a:t>
            </a:fld>
            <a:endParaRPr/>
          </a:p>
        </p:txBody>
      </p:sp>
      <p:sp>
        <p:nvSpPr>
          <p:cNvPr id="56" name="Google Shape;56;p13"/>
          <p:cNvSpPr>
            <a:spLocks noGrp="1"/>
          </p:cNvSpPr>
          <p:nvPr>
            <p:ph type="pic" idx="2"/>
          </p:nvPr>
        </p:nvSpPr>
        <p:spPr>
          <a:xfrm>
            <a:off x="0" y="-3572"/>
            <a:ext cx="4568400" cy="51471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800"/>
              </a:spcBef>
              <a:spcAft>
                <a:spcPts val="0"/>
              </a:spcAft>
              <a:buClr>
                <a:srgbClr val="595959"/>
              </a:buClr>
              <a:buSzPts val="2100"/>
              <a:buFont typeface="Arial"/>
              <a:buChar char="•"/>
              <a:defRPr sz="2100" b="0" i="0" u="none" strike="noStrike" cap="none">
                <a:solidFill>
                  <a:srgbClr val="595959"/>
                </a:solidFill>
                <a:latin typeface="Arial"/>
                <a:ea typeface="Arial"/>
                <a:cs typeface="Arial"/>
                <a:sym typeface="Arial"/>
              </a:defRPr>
            </a:lvl1pPr>
            <a:lvl2pPr marR="0" lvl="1" algn="l">
              <a:lnSpc>
                <a:spcPct val="90000"/>
              </a:lnSpc>
              <a:spcBef>
                <a:spcPts val="400"/>
              </a:spcBef>
              <a:spcAft>
                <a:spcPts val="0"/>
              </a:spcAft>
              <a:buClr>
                <a:srgbClr val="595959"/>
              </a:buClr>
              <a:buSzPts val="1800"/>
              <a:buFont typeface="Arial"/>
              <a:buChar char="•"/>
              <a:defRPr sz="1800" b="0" i="0" u="none" strike="noStrike" cap="none">
                <a:solidFill>
                  <a:srgbClr val="595959"/>
                </a:solidFill>
                <a:latin typeface="Arial"/>
                <a:ea typeface="Arial"/>
                <a:cs typeface="Arial"/>
                <a:sym typeface="Arial"/>
              </a:defRPr>
            </a:lvl2pPr>
            <a:lvl3pPr marR="0" lvl="2" algn="l">
              <a:lnSpc>
                <a:spcPct val="90000"/>
              </a:lnSpc>
              <a:spcBef>
                <a:spcPts val="400"/>
              </a:spcBef>
              <a:spcAft>
                <a:spcPts val="0"/>
              </a:spcAft>
              <a:buClr>
                <a:srgbClr val="595959"/>
              </a:buClr>
              <a:buSzPts val="1500"/>
              <a:buFont typeface="Arial"/>
              <a:buChar char="•"/>
              <a:defRPr sz="1500" b="0" i="0" u="none" strike="noStrike" cap="none">
                <a:solidFill>
                  <a:srgbClr val="595959"/>
                </a:solidFill>
                <a:latin typeface="Arial"/>
                <a:ea typeface="Arial"/>
                <a:cs typeface="Arial"/>
                <a:sym typeface="Arial"/>
              </a:defRPr>
            </a:lvl3pPr>
            <a:lvl4pPr marR="0" lvl="3" algn="l">
              <a:lnSpc>
                <a:spcPct val="90000"/>
              </a:lnSpc>
              <a:spcBef>
                <a:spcPts val="400"/>
              </a:spcBef>
              <a:spcAft>
                <a:spcPts val="0"/>
              </a:spcAft>
              <a:buClr>
                <a:srgbClr val="595959"/>
              </a:buClr>
              <a:buSzPts val="1400"/>
              <a:buFont typeface="Arial"/>
              <a:buChar char="•"/>
              <a:defRPr sz="1400" b="0" i="0" u="none" strike="noStrike" cap="none">
                <a:solidFill>
                  <a:srgbClr val="595959"/>
                </a:solidFill>
                <a:latin typeface="Arial"/>
                <a:ea typeface="Arial"/>
                <a:cs typeface="Arial"/>
                <a:sym typeface="Arial"/>
              </a:defRPr>
            </a:lvl4pPr>
            <a:lvl5pPr marR="0" lvl="4" algn="l">
              <a:lnSpc>
                <a:spcPct val="90000"/>
              </a:lnSpc>
              <a:spcBef>
                <a:spcPts val="400"/>
              </a:spcBef>
              <a:spcAft>
                <a:spcPts val="0"/>
              </a:spcAft>
              <a:buClr>
                <a:srgbClr val="595959"/>
              </a:buClr>
              <a:buSzPts val="1400"/>
              <a:buFont typeface="Arial"/>
              <a:buChar char="•"/>
              <a:defRPr sz="1400" b="0" i="0" u="none" strike="noStrike" cap="none">
                <a:solidFill>
                  <a:srgbClr val="595959"/>
                </a:solidFill>
                <a:latin typeface="Arial"/>
                <a:ea typeface="Arial"/>
                <a:cs typeface="Arial"/>
                <a:sym typeface="Arial"/>
              </a:defRPr>
            </a:lvl5pPr>
            <a:lvl6pPr marR="0" lvl="5"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57"/>
        <p:cNvGrpSpPr/>
        <p:nvPr/>
      </p:nvGrpSpPr>
      <p:grpSpPr>
        <a:xfrm>
          <a:off x="0" y="0"/>
          <a:ext cx="0" cy="0"/>
          <a:chOff x="0" y="0"/>
          <a:chExt cx="0" cy="0"/>
        </a:xfrm>
      </p:grpSpPr>
      <p:sp>
        <p:nvSpPr>
          <p:cNvPr id="58" name="Google Shape;58;p14"/>
          <p:cNvSpPr txBox="1">
            <a:spLocks noGrp="1"/>
          </p:cNvSpPr>
          <p:nvPr>
            <p:ph type="title"/>
          </p:nvPr>
        </p:nvSpPr>
        <p:spPr>
          <a:xfrm>
            <a:off x="457200" y="205979"/>
            <a:ext cx="8229600" cy="857400"/>
          </a:xfrm>
          <a:prstGeom prst="rect">
            <a:avLst/>
          </a:prstGeom>
          <a:noFill/>
          <a:ln>
            <a:noFill/>
          </a:ln>
        </p:spPr>
        <p:txBody>
          <a:bodyPr spcFirstLastPara="1" wrap="square" lIns="91425" tIns="91425" rIns="91425" bIns="91425" anchor="ctr" anchorCtr="0">
            <a:normAutofit/>
          </a:bodyPr>
          <a:lstStyle>
            <a:lvl1pPr marL="0" marR="0" lvl="0" indent="0" algn="ctr">
              <a:spcBef>
                <a:spcPts val="0"/>
              </a:spcBef>
              <a:spcAft>
                <a:spcPts val="0"/>
              </a:spcAft>
              <a:buClr>
                <a:schemeClr val="dk1"/>
              </a:buClr>
              <a:buSzPts val="28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2800"/>
              <a:buNone/>
              <a:defRPr sz="1800"/>
            </a:lvl2pPr>
            <a:lvl3pPr lvl="2" indent="0">
              <a:spcBef>
                <a:spcPts val="0"/>
              </a:spcBef>
              <a:spcAft>
                <a:spcPts val="0"/>
              </a:spcAft>
              <a:buSzPts val="2800"/>
              <a:buNone/>
              <a:defRPr sz="1800"/>
            </a:lvl3pPr>
            <a:lvl4pPr lvl="3" indent="0">
              <a:spcBef>
                <a:spcPts val="0"/>
              </a:spcBef>
              <a:spcAft>
                <a:spcPts val="0"/>
              </a:spcAft>
              <a:buSzPts val="2800"/>
              <a:buNone/>
              <a:defRPr sz="1800"/>
            </a:lvl4pPr>
            <a:lvl5pPr lvl="4" indent="0">
              <a:spcBef>
                <a:spcPts val="0"/>
              </a:spcBef>
              <a:spcAft>
                <a:spcPts val="0"/>
              </a:spcAft>
              <a:buSzPts val="2800"/>
              <a:buNone/>
              <a:defRPr sz="1800"/>
            </a:lvl5pPr>
            <a:lvl6pPr lvl="5" indent="0">
              <a:spcBef>
                <a:spcPts val="0"/>
              </a:spcBef>
              <a:spcAft>
                <a:spcPts val="0"/>
              </a:spcAft>
              <a:buSzPts val="2800"/>
              <a:buNone/>
              <a:defRPr sz="1800"/>
            </a:lvl6pPr>
            <a:lvl7pPr lvl="6" indent="0">
              <a:spcBef>
                <a:spcPts val="0"/>
              </a:spcBef>
              <a:spcAft>
                <a:spcPts val="0"/>
              </a:spcAft>
              <a:buSzPts val="2800"/>
              <a:buNone/>
              <a:defRPr sz="1800"/>
            </a:lvl7pPr>
            <a:lvl8pPr lvl="7" indent="0">
              <a:spcBef>
                <a:spcPts val="0"/>
              </a:spcBef>
              <a:spcAft>
                <a:spcPts val="0"/>
              </a:spcAft>
              <a:buSzPts val="2800"/>
              <a:buNone/>
              <a:defRPr sz="1800"/>
            </a:lvl8pPr>
            <a:lvl9pPr lvl="8" indent="0">
              <a:spcBef>
                <a:spcPts val="0"/>
              </a:spcBef>
              <a:spcAft>
                <a:spcPts val="0"/>
              </a:spcAft>
              <a:buSzPts val="2800"/>
              <a:buNone/>
              <a:defRPr sz="1800"/>
            </a:lvl9pPr>
          </a:lstStyle>
          <a:p>
            <a:endParaRPr/>
          </a:p>
        </p:txBody>
      </p:sp>
      <p:sp>
        <p:nvSpPr>
          <p:cNvPr id="59" name="Google Shape;59;p14"/>
          <p:cNvSpPr txBox="1">
            <a:spLocks noGrp="1"/>
          </p:cNvSpPr>
          <p:nvPr>
            <p:ph type="body" idx="1"/>
          </p:nvPr>
        </p:nvSpPr>
        <p:spPr>
          <a:xfrm>
            <a:off x="457200" y="1200151"/>
            <a:ext cx="8229600" cy="3394500"/>
          </a:xfrm>
          <a:prstGeom prst="rect">
            <a:avLst/>
          </a:prstGeom>
          <a:noFill/>
          <a:ln>
            <a:noFill/>
          </a:ln>
        </p:spPr>
        <p:txBody>
          <a:bodyPr spcFirstLastPara="1" wrap="square" lIns="91425" tIns="91425" rIns="91425" bIns="91425" anchor="t" anchorCtr="0">
            <a:normAutofit/>
          </a:bodyPr>
          <a:lstStyle>
            <a:lvl1pPr marL="457200" marR="0" lvl="0" indent="-431800" algn="l">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a:spcBef>
                <a:spcPts val="12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a:spcBef>
                <a:spcPts val="12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a:spcBef>
                <a:spcPts val="12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spcBef>
                <a:spcPts val="12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a:spcBef>
                <a:spcPts val="12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spcBef>
                <a:spcPts val="12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spcBef>
                <a:spcPts val="12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spcBef>
                <a:spcPts val="1200"/>
              </a:spcBef>
              <a:spcAft>
                <a:spcPts val="12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0" name="Google Shape;60;p14"/>
          <p:cNvSpPr txBox="1">
            <a:spLocks noGrp="1"/>
          </p:cNvSpPr>
          <p:nvPr>
            <p:ph type="dt" idx="10"/>
          </p:nvPr>
        </p:nvSpPr>
        <p:spPr>
          <a:xfrm>
            <a:off x="457200" y="4767264"/>
            <a:ext cx="2133600" cy="273900"/>
          </a:xfrm>
          <a:prstGeom prst="rect">
            <a:avLst/>
          </a:prstGeom>
          <a:noFill/>
          <a:ln>
            <a:noFill/>
          </a:ln>
        </p:spPr>
        <p:txBody>
          <a:bodyPr spcFirstLastPara="1" wrap="square" lIns="91425" tIns="91425" rIns="91425" bIns="91425" anchor="ctr" anchorCtr="0">
            <a:noAutofit/>
          </a:bodyPr>
          <a:lstStyle>
            <a:lvl1pPr marL="0" marR="0" lvl="0" indent="0" algn="l">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1" name="Google Shape;61;p14"/>
          <p:cNvSpPr txBox="1">
            <a:spLocks noGrp="1"/>
          </p:cNvSpPr>
          <p:nvPr>
            <p:ph type="ftr" idx="11"/>
          </p:nvPr>
        </p:nvSpPr>
        <p:spPr>
          <a:xfrm>
            <a:off x="3124200" y="4767264"/>
            <a:ext cx="2895600" cy="273900"/>
          </a:xfrm>
          <a:prstGeom prst="rect">
            <a:avLst/>
          </a:prstGeom>
          <a:noFill/>
          <a:ln>
            <a:noFill/>
          </a:ln>
        </p:spPr>
        <p:txBody>
          <a:bodyPr spcFirstLastPara="1" wrap="square" lIns="91425" tIns="91425" rIns="91425" bIns="91425" anchor="ctr" anchorCtr="0">
            <a:noAutofit/>
          </a:bodyPr>
          <a:lstStyle>
            <a:lvl1pPr marL="0" marR="0" lvl="0" indent="0" algn="ctr">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2" name="Google Shape;62;p14"/>
          <p:cNvSpPr txBox="1">
            <a:spLocks noGrp="1"/>
          </p:cNvSpPr>
          <p:nvPr>
            <p:ph type="sldNum" idx="12"/>
          </p:nvPr>
        </p:nvSpPr>
        <p:spPr>
          <a:xfrm>
            <a:off x="6553200" y="4767264"/>
            <a:ext cx="2133600" cy="273900"/>
          </a:xfrm>
          <a:prstGeom prst="rect">
            <a:avLst/>
          </a:prstGeom>
          <a:noFill/>
          <a:ln>
            <a:noFill/>
          </a:ln>
        </p:spPr>
        <p:txBody>
          <a:bodyPr spcFirstLastPara="1" wrap="square" lIns="91425" tIns="45700" rIns="91425" bIns="45700" anchor="ctr" anchorCtr="0">
            <a:normAutofit lnSpcReduction="10000"/>
          </a:bodyPr>
          <a:lstStyle>
            <a:lvl1pPr marL="0" marR="0" lvl="0" indent="0" algn="r">
              <a:spcBef>
                <a:spcPts val="0"/>
              </a:spcBef>
              <a:buNone/>
              <a:defRPr sz="1200" b="0" i="0" u="none" strike="noStrike" cap="none">
                <a:solidFill>
                  <a:srgbClr val="888888"/>
                </a:solidFill>
                <a:latin typeface="Calibri"/>
                <a:ea typeface="Calibri"/>
                <a:cs typeface="Calibri"/>
                <a:sym typeface="Calibri"/>
              </a:defRPr>
            </a:lvl1pPr>
            <a:lvl2pPr marL="0" marR="0" lvl="1" indent="0" algn="r">
              <a:spcBef>
                <a:spcPts val="0"/>
              </a:spcBef>
              <a:buNone/>
              <a:defRPr sz="1200" b="0" i="0" u="none" strike="noStrike" cap="none">
                <a:solidFill>
                  <a:srgbClr val="888888"/>
                </a:solidFill>
                <a:latin typeface="Calibri"/>
                <a:ea typeface="Calibri"/>
                <a:cs typeface="Calibri"/>
                <a:sym typeface="Calibri"/>
              </a:defRPr>
            </a:lvl2pPr>
            <a:lvl3pPr marL="0" marR="0" lvl="2" indent="0" algn="r">
              <a:spcBef>
                <a:spcPts val="0"/>
              </a:spcBef>
              <a:buNone/>
              <a:defRPr sz="1200" b="0" i="0" u="none" strike="noStrike" cap="none">
                <a:solidFill>
                  <a:srgbClr val="888888"/>
                </a:solidFill>
                <a:latin typeface="Calibri"/>
                <a:ea typeface="Calibri"/>
                <a:cs typeface="Calibri"/>
                <a:sym typeface="Calibri"/>
              </a:defRPr>
            </a:lvl3pPr>
            <a:lvl4pPr marL="0" marR="0" lvl="3" indent="0" algn="r">
              <a:spcBef>
                <a:spcPts val="0"/>
              </a:spcBef>
              <a:buNone/>
              <a:defRPr sz="1200" b="0" i="0" u="none" strike="noStrike" cap="none">
                <a:solidFill>
                  <a:srgbClr val="888888"/>
                </a:solidFill>
                <a:latin typeface="Calibri"/>
                <a:ea typeface="Calibri"/>
                <a:cs typeface="Calibri"/>
                <a:sym typeface="Calibri"/>
              </a:defRPr>
            </a:lvl4pPr>
            <a:lvl5pPr marL="0" marR="0" lvl="4" indent="0" algn="r">
              <a:spcBef>
                <a:spcPts val="0"/>
              </a:spcBef>
              <a:buNone/>
              <a:defRPr sz="1200" b="0" i="0" u="none" strike="noStrike" cap="none">
                <a:solidFill>
                  <a:srgbClr val="888888"/>
                </a:solidFill>
                <a:latin typeface="Calibri"/>
                <a:ea typeface="Calibri"/>
                <a:cs typeface="Calibri"/>
                <a:sym typeface="Calibri"/>
              </a:defRPr>
            </a:lvl5pPr>
            <a:lvl6pPr marL="0" marR="0" lvl="5" indent="0" algn="r">
              <a:spcBef>
                <a:spcPts val="0"/>
              </a:spcBef>
              <a:buNone/>
              <a:defRPr sz="1200" b="0" i="0" u="none" strike="noStrike" cap="none">
                <a:solidFill>
                  <a:srgbClr val="888888"/>
                </a:solidFill>
                <a:latin typeface="Calibri"/>
                <a:ea typeface="Calibri"/>
                <a:cs typeface="Calibri"/>
                <a:sym typeface="Calibri"/>
              </a:defRPr>
            </a:lvl6pPr>
            <a:lvl7pPr marL="0" marR="0" lvl="6" indent="0" algn="r">
              <a:spcBef>
                <a:spcPts val="0"/>
              </a:spcBef>
              <a:buNone/>
              <a:defRPr sz="1200" b="0" i="0" u="none" strike="noStrike" cap="none">
                <a:solidFill>
                  <a:srgbClr val="888888"/>
                </a:solidFill>
                <a:latin typeface="Calibri"/>
                <a:ea typeface="Calibri"/>
                <a:cs typeface="Calibri"/>
                <a:sym typeface="Calibri"/>
              </a:defRPr>
            </a:lvl7pPr>
            <a:lvl8pPr marL="0" marR="0" lvl="7" indent="0" algn="r">
              <a:spcBef>
                <a:spcPts val="0"/>
              </a:spcBef>
              <a:buNone/>
              <a:defRPr sz="1200" b="0" i="0" u="none" strike="noStrike" cap="none">
                <a:solidFill>
                  <a:srgbClr val="888888"/>
                </a:solidFill>
                <a:latin typeface="Calibri"/>
                <a:ea typeface="Calibri"/>
                <a:cs typeface="Calibri"/>
                <a:sym typeface="Calibri"/>
              </a:defRPr>
            </a:lvl8pPr>
            <a:lvl9pPr marL="0" marR="0" lvl="8" indent="0" algn="r">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7"/>
        <p:cNvGrpSpPr/>
        <p:nvPr/>
      </p:nvGrpSpPr>
      <p:grpSpPr>
        <a:xfrm>
          <a:off x="0" y="0"/>
          <a:ext cx="0" cy="0"/>
          <a:chOff x="0" y="0"/>
          <a:chExt cx="0" cy="0"/>
        </a:xfrm>
      </p:grpSpPr>
      <p:sp>
        <p:nvSpPr>
          <p:cNvPr id="68" name="Google Shape;68;p16"/>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69" name="Google Shape;69;p16"/>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70" name="Google Shape;70;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1"/>
        <p:cNvGrpSpPr/>
        <p:nvPr/>
      </p:nvGrpSpPr>
      <p:grpSpPr>
        <a:xfrm>
          <a:off x="0" y="0"/>
          <a:ext cx="0" cy="0"/>
          <a:chOff x="0" y="0"/>
          <a:chExt cx="0" cy="0"/>
        </a:xfrm>
      </p:grpSpPr>
      <p:sp>
        <p:nvSpPr>
          <p:cNvPr id="72" name="Google Shape;72;p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3" name="Google Shape;73;p1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74" name="Google Shape;74;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75"/>
        <p:cNvGrpSpPr/>
        <p:nvPr/>
      </p:nvGrpSpPr>
      <p:grpSpPr>
        <a:xfrm>
          <a:off x="0" y="0"/>
          <a:ext cx="0" cy="0"/>
          <a:chOff x="0" y="0"/>
          <a:chExt cx="0" cy="0"/>
        </a:xfrm>
      </p:grpSpPr>
      <p:sp>
        <p:nvSpPr>
          <p:cNvPr id="76" name="Google Shape;76;p18"/>
          <p:cNvSpPr txBox="1">
            <a:spLocks noGrp="1"/>
          </p:cNvSpPr>
          <p:nvPr>
            <p:ph type="title"/>
          </p:nvPr>
        </p:nvSpPr>
        <p:spPr>
          <a:xfrm>
            <a:off x="628650" y="273844"/>
            <a:ext cx="7886700" cy="994200"/>
          </a:xfrm>
          <a:prstGeom prst="rect">
            <a:avLst/>
          </a:prstGeom>
          <a:noFill/>
          <a:ln>
            <a:noFill/>
          </a:ln>
        </p:spPr>
        <p:txBody>
          <a:bodyPr spcFirstLastPara="1" wrap="square" lIns="91425" tIns="91425" rIns="91425" bIns="91425" anchor="ctr" anchorCtr="0">
            <a:normAutofit/>
          </a:bodyPr>
          <a:lstStyle>
            <a:lvl1pPr marR="0" lvl="0" algn="l">
              <a:lnSpc>
                <a:spcPct val="90000"/>
              </a:lnSpc>
              <a:spcBef>
                <a:spcPts val="0"/>
              </a:spcBef>
              <a:spcAft>
                <a:spcPts val="0"/>
              </a:spcAft>
              <a:buClr>
                <a:schemeClr val="dk1"/>
              </a:buClr>
              <a:buSzPts val="2800"/>
              <a:buFont typeface="Calibri"/>
              <a:buNone/>
              <a:defRPr sz="44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2800"/>
              <a:buFont typeface="Arial"/>
              <a:buNone/>
              <a:defRPr sz="1800"/>
            </a:lvl2pPr>
            <a:lvl3pPr lvl="2" algn="l">
              <a:lnSpc>
                <a:spcPct val="100000"/>
              </a:lnSpc>
              <a:spcBef>
                <a:spcPts val="0"/>
              </a:spcBef>
              <a:spcAft>
                <a:spcPts val="0"/>
              </a:spcAft>
              <a:buSzPts val="2800"/>
              <a:buFont typeface="Arial"/>
              <a:buNone/>
              <a:defRPr sz="1800"/>
            </a:lvl3pPr>
            <a:lvl4pPr lvl="3" algn="l">
              <a:lnSpc>
                <a:spcPct val="100000"/>
              </a:lnSpc>
              <a:spcBef>
                <a:spcPts val="0"/>
              </a:spcBef>
              <a:spcAft>
                <a:spcPts val="0"/>
              </a:spcAft>
              <a:buSzPts val="2800"/>
              <a:buFont typeface="Arial"/>
              <a:buNone/>
              <a:defRPr sz="1800"/>
            </a:lvl4pPr>
            <a:lvl5pPr lvl="4" algn="l">
              <a:lnSpc>
                <a:spcPct val="100000"/>
              </a:lnSpc>
              <a:spcBef>
                <a:spcPts val="0"/>
              </a:spcBef>
              <a:spcAft>
                <a:spcPts val="0"/>
              </a:spcAft>
              <a:buSzPts val="2800"/>
              <a:buFont typeface="Arial"/>
              <a:buNone/>
              <a:defRPr sz="1800"/>
            </a:lvl5pPr>
            <a:lvl6pPr lvl="5" algn="l">
              <a:lnSpc>
                <a:spcPct val="100000"/>
              </a:lnSpc>
              <a:spcBef>
                <a:spcPts val="0"/>
              </a:spcBef>
              <a:spcAft>
                <a:spcPts val="0"/>
              </a:spcAft>
              <a:buSzPts val="2800"/>
              <a:buFont typeface="Arial"/>
              <a:buNone/>
              <a:defRPr sz="1800"/>
            </a:lvl6pPr>
            <a:lvl7pPr lvl="6" algn="l">
              <a:lnSpc>
                <a:spcPct val="100000"/>
              </a:lnSpc>
              <a:spcBef>
                <a:spcPts val="0"/>
              </a:spcBef>
              <a:spcAft>
                <a:spcPts val="0"/>
              </a:spcAft>
              <a:buSzPts val="2800"/>
              <a:buFont typeface="Arial"/>
              <a:buNone/>
              <a:defRPr sz="1800"/>
            </a:lvl7pPr>
            <a:lvl8pPr lvl="7" algn="l">
              <a:lnSpc>
                <a:spcPct val="100000"/>
              </a:lnSpc>
              <a:spcBef>
                <a:spcPts val="0"/>
              </a:spcBef>
              <a:spcAft>
                <a:spcPts val="0"/>
              </a:spcAft>
              <a:buSzPts val="2800"/>
              <a:buFont typeface="Arial"/>
              <a:buNone/>
              <a:defRPr sz="1800"/>
            </a:lvl8pPr>
            <a:lvl9pPr lvl="8" algn="l">
              <a:lnSpc>
                <a:spcPct val="100000"/>
              </a:lnSpc>
              <a:spcBef>
                <a:spcPts val="0"/>
              </a:spcBef>
              <a:spcAft>
                <a:spcPts val="0"/>
              </a:spcAft>
              <a:buSzPts val="2800"/>
              <a:buFont typeface="Arial"/>
              <a:buNone/>
              <a:defRPr sz="1800"/>
            </a:lvl9pPr>
          </a:lstStyle>
          <a:p>
            <a:endParaRPr/>
          </a:p>
        </p:txBody>
      </p:sp>
      <p:sp>
        <p:nvSpPr>
          <p:cNvPr id="77" name="Google Shape;77;p18"/>
          <p:cNvSpPr txBox="1">
            <a:spLocks noGrp="1"/>
          </p:cNvSpPr>
          <p:nvPr>
            <p:ph type="body" idx="1"/>
          </p:nvPr>
        </p:nvSpPr>
        <p:spPr>
          <a:xfrm>
            <a:off x="628650" y="1369219"/>
            <a:ext cx="7886700" cy="3263400"/>
          </a:xfrm>
          <a:prstGeom prst="rect">
            <a:avLst/>
          </a:prstGeom>
          <a:noFill/>
          <a:ln>
            <a:noFill/>
          </a:ln>
        </p:spPr>
        <p:txBody>
          <a:bodyPr spcFirstLastPara="1" wrap="square" lIns="91425" tIns="91425" rIns="91425" bIns="91425" anchor="t" anchorCtr="0">
            <a:normAutofit/>
          </a:bodyPr>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 name="Google Shape;78;p18"/>
          <p:cNvSpPr txBox="1">
            <a:spLocks noGrp="1"/>
          </p:cNvSpPr>
          <p:nvPr>
            <p:ph type="dt" idx="10"/>
          </p:nvPr>
        </p:nvSpPr>
        <p:spPr>
          <a:xfrm>
            <a:off x="628650" y="4767263"/>
            <a:ext cx="2057400" cy="2739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9" name="Google Shape;79;p18"/>
          <p:cNvSpPr txBox="1">
            <a:spLocks noGrp="1"/>
          </p:cNvSpPr>
          <p:nvPr>
            <p:ph type="ftr" idx="11"/>
          </p:nvPr>
        </p:nvSpPr>
        <p:spPr>
          <a:xfrm>
            <a:off x="3028950" y="4767263"/>
            <a:ext cx="3086100" cy="2739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0" name="Google Shape;80;p18"/>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rmAutofit lnSpcReduction="10000"/>
          </a:bodyPr>
          <a:lstStyle>
            <a:lvl1pPr marL="0" marR="0" lvl="0" indent="0" algn="r">
              <a:lnSpc>
                <a:spcPct val="100000"/>
              </a:lnSpc>
              <a:spcBef>
                <a:spcPts val="0"/>
              </a:spcBef>
              <a:spcAft>
                <a:spcPts val="0"/>
              </a:spcAft>
              <a:buClr>
                <a:srgbClr val="888888"/>
              </a:buClr>
              <a:buSzPts val="10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0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0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0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0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0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0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0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0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1"/>
        <p:cNvGrpSpPr/>
        <p:nvPr/>
      </p:nvGrpSpPr>
      <p:grpSpPr>
        <a:xfrm>
          <a:off x="0" y="0"/>
          <a:ext cx="0" cy="0"/>
          <a:chOff x="0" y="0"/>
          <a:chExt cx="0" cy="0"/>
        </a:xfrm>
      </p:grpSpPr>
      <p:sp>
        <p:nvSpPr>
          <p:cNvPr id="82" name="Google Shape;82;p19"/>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83" name="Google Shape;83;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4"/>
        <p:cNvGrpSpPr/>
        <p:nvPr/>
      </p:nvGrpSpPr>
      <p:grpSpPr>
        <a:xfrm>
          <a:off x="0" y="0"/>
          <a:ext cx="0" cy="0"/>
          <a:chOff x="0" y="0"/>
          <a:chExt cx="0" cy="0"/>
        </a:xfrm>
      </p:grpSpPr>
      <p:sp>
        <p:nvSpPr>
          <p:cNvPr id="85" name="Google Shape;85;p2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6" name="Google Shape;86;p20"/>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87" name="Google Shape;87;p20"/>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88" name="Google Shape;88;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9"/>
        <p:cNvGrpSpPr/>
        <p:nvPr/>
      </p:nvGrpSpPr>
      <p:grpSpPr>
        <a:xfrm>
          <a:off x="0" y="0"/>
          <a:ext cx="0" cy="0"/>
          <a:chOff x="0" y="0"/>
          <a:chExt cx="0" cy="0"/>
        </a:xfrm>
      </p:grpSpPr>
      <p:sp>
        <p:nvSpPr>
          <p:cNvPr id="90" name="Google Shape;90;p2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1" name="Google Shape;91;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2"/>
        <p:cNvGrpSpPr/>
        <p:nvPr/>
      </p:nvGrpSpPr>
      <p:grpSpPr>
        <a:xfrm>
          <a:off x="0" y="0"/>
          <a:ext cx="0" cy="0"/>
          <a:chOff x="0" y="0"/>
          <a:chExt cx="0" cy="0"/>
        </a:xfrm>
      </p:grpSpPr>
      <p:sp>
        <p:nvSpPr>
          <p:cNvPr id="93" name="Google Shape;93;p22"/>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94" name="Google Shape;94;p22"/>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95" name="Google Shape;95;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6"/>
        <p:cNvGrpSpPr/>
        <p:nvPr/>
      </p:nvGrpSpPr>
      <p:grpSpPr>
        <a:xfrm>
          <a:off x="0" y="0"/>
          <a:ext cx="0" cy="0"/>
          <a:chOff x="0" y="0"/>
          <a:chExt cx="0" cy="0"/>
        </a:xfrm>
      </p:grpSpPr>
      <p:sp>
        <p:nvSpPr>
          <p:cNvPr id="97" name="Google Shape;97;p23"/>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98" name="Google Shape;98;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9"/>
        <p:cNvGrpSpPr/>
        <p:nvPr/>
      </p:nvGrpSpPr>
      <p:grpSpPr>
        <a:xfrm>
          <a:off x="0" y="0"/>
          <a:ext cx="0" cy="0"/>
          <a:chOff x="0" y="0"/>
          <a:chExt cx="0" cy="0"/>
        </a:xfrm>
      </p:grpSpPr>
      <p:sp>
        <p:nvSpPr>
          <p:cNvPr id="100" name="Google Shape;100;p2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24"/>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02" name="Google Shape;102;p24"/>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03" name="Google Shape;103;p24"/>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04" name="Google Shape;104;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5"/>
        <p:cNvGrpSpPr/>
        <p:nvPr/>
      </p:nvGrpSpPr>
      <p:grpSpPr>
        <a:xfrm>
          <a:off x="0" y="0"/>
          <a:ext cx="0" cy="0"/>
          <a:chOff x="0" y="0"/>
          <a:chExt cx="0" cy="0"/>
        </a:xfrm>
      </p:grpSpPr>
      <p:sp>
        <p:nvSpPr>
          <p:cNvPr id="106" name="Google Shape;106;p25"/>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107" name="Google Shape;107;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8"/>
        <p:cNvGrpSpPr/>
        <p:nvPr/>
      </p:nvGrpSpPr>
      <p:grpSpPr>
        <a:xfrm>
          <a:off x="0" y="0"/>
          <a:ext cx="0" cy="0"/>
          <a:chOff x="0" y="0"/>
          <a:chExt cx="0" cy="0"/>
        </a:xfrm>
      </p:grpSpPr>
      <p:sp>
        <p:nvSpPr>
          <p:cNvPr id="109" name="Google Shape;109;p26"/>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10" name="Google Shape;110;p26"/>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111" name="Google Shape;111;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2"/>
        <p:cNvGrpSpPr/>
        <p:nvPr/>
      </p:nvGrpSpPr>
      <p:grpSpPr>
        <a:xfrm>
          <a:off x="0" y="0"/>
          <a:ext cx="0" cy="0"/>
          <a:chOff x="0" y="0"/>
          <a:chExt cx="0" cy="0"/>
        </a:xfrm>
      </p:grpSpPr>
      <p:sp>
        <p:nvSpPr>
          <p:cNvPr id="113" name="Google Shape;113;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s"/>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63"/>
        <p:cNvGrpSpPr/>
        <p:nvPr/>
      </p:nvGrpSpPr>
      <p:grpSpPr>
        <a:xfrm>
          <a:off x="0" y="0"/>
          <a:ext cx="0" cy="0"/>
          <a:chOff x="0" y="0"/>
          <a:chExt cx="0" cy="0"/>
        </a:xfrm>
      </p:grpSpPr>
      <p:sp>
        <p:nvSpPr>
          <p:cNvPr id="64" name="Google Shape;64;p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65" name="Google Shape;65;p1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66" name="Google Shape;66;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‹Nº›</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14.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13.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15.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5.jpg"/></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3" name="Imagen 2" descr="Imagen que contiene Escala de tiempo&#10;&#10;Descripción generada automáticamente">
            <a:extLst>
              <a:ext uri="{FF2B5EF4-FFF2-40B4-BE49-F238E27FC236}">
                <a16:creationId xmlns:a16="http://schemas.microsoft.com/office/drawing/2014/main" id="{19804C88-B890-7EF4-7EA3-A264228C36B6}"/>
              </a:ext>
            </a:extLst>
          </p:cNvPr>
          <p:cNvPicPr>
            <a:picLocks noChangeAspect="1"/>
          </p:cNvPicPr>
          <p:nvPr/>
        </p:nvPicPr>
        <p:blipFill>
          <a:blip r:embed="rId2"/>
          <a:srcRect b="18730"/>
          <a:stretch/>
        </p:blipFill>
        <p:spPr>
          <a:xfrm>
            <a:off x="1494065" y="0"/>
            <a:ext cx="6328916" cy="5143500"/>
          </a:xfrm>
          <a:prstGeom prst="rect">
            <a:avLst/>
          </a:prstGeom>
        </p:spPr>
      </p:pic>
      <p:sp>
        <p:nvSpPr>
          <p:cNvPr id="2" name="Rectángulo 1">
            <a:extLst>
              <a:ext uri="{FF2B5EF4-FFF2-40B4-BE49-F238E27FC236}">
                <a16:creationId xmlns:a16="http://schemas.microsoft.com/office/drawing/2014/main" id="{45D7F566-D892-2D78-C955-E5948B48E60F}"/>
              </a:ext>
            </a:extLst>
          </p:cNvPr>
          <p:cNvSpPr/>
          <p:nvPr/>
        </p:nvSpPr>
        <p:spPr>
          <a:xfrm>
            <a:off x="0" y="0"/>
            <a:ext cx="1494065" cy="5143500"/>
          </a:xfrm>
          <a:prstGeom prst="rect">
            <a:avLst/>
          </a:prstGeom>
          <a:solidFill>
            <a:srgbClr val="FDEE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s-P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PE" dirty="0"/>
          </a:p>
        </p:txBody>
      </p:sp>
      <p:sp>
        <p:nvSpPr>
          <p:cNvPr id="4" name="Rectángulo 3">
            <a:extLst>
              <a:ext uri="{FF2B5EF4-FFF2-40B4-BE49-F238E27FC236}">
                <a16:creationId xmlns:a16="http://schemas.microsoft.com/office/drawing/2014/main" id="{8BF62D1F-CE59-4032-CF1B-776A2D52824A}"/>
              </a:ext>
            </a:extLst>
          </p:cNvPr>
          <p:cNvSpPr/>
          <p:nvPr/>
        </p:nvSpPr>
        <p:spPr>
          <a:xfrm>
            <a:off x="7822981" y="0"/>
            <a:ext cx="1321019" cy="5143500"/>
          </a:xfrm>
          <a:prstGeom prst="rect">
            <a:avLst/>
          </a:prstGeom>
          <a:solidFill>
            <a:srgbClr val="FDEE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s-P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PE" dirty="0"/>
          </a:p>
        </p:txBody>
      </p:sp>
    </p:spTree>
    <p:extLst>
      <p:ext uri="{BB962C8B-B14F-4D97-AF65-F5344CB8AC3E}">
        <p14:creationId xmlns:p14="http://schemas.microsoft.com/office/powerpoint/2010/main" val="30240473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Google Shape;192;p36"/>
          <p:cNvPicPr preferRelativeResize="0"/>
          <p:nvPr/>
        </p:nvPicPr>
        <p:blipFill>
          <a:blip r:embed="rId3">
            <a:alphaModFix/>
          </a:blip>
          <a:stretch>
            <a:fillRect/>
          </a:stretch>
        </p:blipFill>
        <p:spPr>
          <a:xfrm>
            <a:off x="-991104" y="-155825"/>
            <a:ext cx="10473524" cy="6991051"/>
          </a:xfrm>
          <a:prstGeom prst="rect">
            <a:avLst/>
          </a:prstGeom>
          <a:noFill/>
          <a:ln>
            <a:noFill/>
          </a:ln>
        </p:spPr>
      </p:pic>
      <p:sp>
        <p:nvSpPr>
          <p:cNvPr id="193" name="Google Shape;193;p36"/>
          <p:cNvSpPr txBox="1"/>
          <p:nvPr/>
        </p:nvSpPr>
        <p:spPr>
          <a:xfrm>
            <a:off x="782475" y="191300"/>
            <a:ext cx="4300200" cy="1064700"/>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2800"/>
              <a:buFont typeface="Arial"/>
              <a:buNone/>
            </a:pPr>
            <a:r>
              <a:rPr lang="es" sz="2800">
                <a:solidFill>
                  <a:schemeClr val="lt1"/>
                </a:solidFill>
                <a:latin typeface="Fredoka SemiBold"/>
                <a:ea typeface="Fredoka SemiBold"/>
                <a:cs typeface="Fredoka SemiBold"/>
                <a:sym typeface="Fredoka SemiBold"/>
              </a:rPr>
              <a:t>Capacity building in communities</a:t>
            </a:r>
            <a:endParaRPr sz="2800" b="0" i="0" u="none" strike="noStrike" cap="none">
              <a:solidFill>
                <a:schemeClr val="lt1"/>
              </a:solidFill>
              <a:latin typeface="Fredoka SemiBold"/>
              <a:ea typeface="Fredoka SemiBold"/>
              <a:cs typeface="Fredoka SemiBold"/>
              <a:sym typeface="Fredoka SemiBold"/>
            </a:endParaRPr>
          </a:p>
        </p:txBody>
      </p:sp>
      <p:pic>
        <p:nvPicPr>
          <p:cNvPr id="194" name="Google Shape;194;p36"/>
          <p:cNvPicPr preferRelativeResize="0"/>
          <p:nvPr/>
        </p:nvPicPr>
        <p:blipFill rotWithShape="1">
          <a:blip r:embed="rId4">
            <a:alphaModFix/>
          </a:blip>
          <a:srcRect l="17518" t="32825" r="18002" b="31733"/>
          <a:stretch/>
        </p:blipFill>
        <p:spPr>
          <a:xfrm>
            <a:off x="8164425" y="4704400"/>
            <a:ext cx="698900" cy="2160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92DD"/>
        </a:solidFill>
        <a:effectLst/>
      </p:bgPr>
    </p:bg>
    <p:spTree>
      <p:nvGrpSpPr>
        <p:cNvPr id="1" name="Shape 198"/>
        <p:cNvGrpSpPr/>
        <p:nvPr/>
      </p:nvGrpSpPr>
      <p:grpSpPr>
        <a:xfrm>
          <a:off x="0" y="0"/>
          <a:ext cx="0" cy="0"/>
          <a:chOff x="0" y="0"/>
          <a:chExt cx="0" cy="0"/>
        </a:xfrm>
      </p:grpSpPr>
      <p:sp>
        <p:nvSpPr>
          <p:cNvPr id="199" name="Google Shape;199;p37"/>
          <p:cNvSpPr txBox="1"/>
          <p:nvPr/>
        </p:nvSpPr>
        <p:spPr>
          <a:xfrm>
            <a:off x="304800" y="1187900"/>
            <a:ext cx="4272300" cy="726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700"/>
              <a:buFont typeface="Arial"/>
              <a:buNone/>
            </a:pPr>
            <a:r>
              <a:rPr lang="es" sz="2700" b="1">
                <a:solidFill>
                  <a:schemeClr val="lt1"/>
                </a:solidFill>
                <a:latin typeface="Fredoka"/>
                <a:ea typeface="Fredoka"/>
                <a:cs typeface="Fredoka"/>
                <a:sym typeface="Fredoka"/>
              </a:rPr>
              <a:t>A participatory process, where the community is at the heart of designing, planning, and improving their homes over time</a:t>
            </a:r>
            <a:endParaRPr sz="2700" b="1" i="0" u="none" strike="noStrike" cap="none">
              <a:solidFill>
                <a:schemeClr val="lt1"/>
              </a:solidFill>
              <a:latin typeface="Fredoka"/>
              <a:ea typeface="Fredoka"/>
              <a:cs typeface="Fredoka"/>
              <a:sym typeface="Fredoka"/>
            </a:endParaRPr>
          </a:p>
        </p:txBody>
      </p:sp>
      <p:pic>
        <p:nvPicPr>
          <p:cNvPr id="200" name="Google Shape;200;p37"/>
          <p:cNvPicPr preferRelativeResize="0"/>
          <p:nvPr/>
        </p:nvPicPr>
        <p:blipFill rotWithShape="1">
          <a:blip r:embed="rId3">
            <a:alphaModFix/>
          </a:blip>
          <a:srcRect l="25821" t="27768" b="38557"/>
          <a:stretch/>
        </p:blipFill>
        <p:spPr>
          <a:xfrm>
            <a:off x="0" y="2702642"/>
            <a:ext cx="4400794" cy="1939410"/>
          </a:xfrm>
          <a:prstGeom prst="rect">
            <a:avLst/>
          </a:prstGeom>
          <a:noFill/>
          <a:ln>
            <a:noFill/>
          </a:ln>
        </p:spPr>
      </p:pic>
      <p:pic>
        <p:nvPicPr>
          <p:cNvPr id="201" name="Google Shape;201;p37"/>
          <p:cNvPicPr preferRelativeResize="0"/>
          <p:nvPr/>
        </p:nvPicPr>
        <p:blipFill>
          <a:blip r:embed="rId4">
            <a:alphaModFix/>
          </a:blip>
          <a:stretch>
            <a:fillRect/>
          </a:stretch>
        </p:blipFill>
        <p:spPr>
          <a:xfrm>
            <a:off x="4883625" y="442275"/>
            <a:ext cx="3437650" cy="38686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8"/>
          <p:cNvSpPr txBox="1"/>
          <p:nvPr/>
        </p:nvSpPr>
        <p:spPr>
          <a:xfrm>
            <a:off x="8538275" y="173600"/>
            <a:ext cx="431700" cy="246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400"/>
              <a:buFont typeface="Arial"/>
              <a:buNone/>
            </a:pPr>
            <a:r>
              <a:rPr lang="es" sz="400" b="0" i="0" u="none" strike="noStrike" cap="none">
                <a:solidFill>
                  <a:schemeClr val="lt1"/>
                </a:solidFill>
                <a:latin typeface="Fredoka Medium"/>
                <a:ea typeface="Fredoka Medium"/>
                <a:cs typeface="Fredoka Medium"/>
                <a:sym typeface="Fredoka Medium"/>
              </a:rPr>
              <a:t>AÑO</a:t>
            </a:r>
            <a:endParaRPr sz="400" b="0" i="0" u="none" strike="noStrike" cap="none">
              <a:solidFill>
                <a:schemeClr val="lt1"/>
              </a:solidFill>
              <a:latin typeface="Fredoka Medium"/>
              <a:ea typeface="Fredoka Medium"/>
              <a:cs typeface="Fredoka Medium"/>
              <a:sym typeface="Fredoka Medium"/>
            </a:endParaRPr>
          </a:p>
        </p:txBody>
      </p:sp>
      <p:sp>
        <p:nvSpPr>
          <p:cNvPr id="207" name="Google Shape;207;p38"/>
          <p:cNvSpPr txBox="1"/>
          <p:nvPr/>
        </p:nvSpPr>
        <p:spPr>
          <a:xfrm>
            <a:off x="5845625" y="301100"/>
            <a:ext cx="5675400" cy="1064700"/>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2800"/>
              <a:buFont typeface="Arial"/>
              <a:buNone/>
            </a:pPr>
            <a:r>
              <a:rPr lang="es" sz="2400">
                <a:solidFill>
                  <a:srgbClr val="0092DD"/>
                </a:solidFill>
                <a:latin typeface="Fredoka SemiBold"/>
                <a:ea typeface="Fredoka SemiBold"/>
                <a:cs typeface="Fredoka SemiBold"/>
                <a:sym typeface="Fredoka SemiBold"/>
              </a:rPr>
              <a:t>Understanding the </a:t>
            </a:r>
            <a:endParaRPr sz="2400">
              <a:solidFill>
                <a:srgbClr val="0092DD"/>
              </a:solidFill>
              <a:latin typeface="Fredoka SemiBold"/>
              <a:ea typeface="Fredoka SemiBold"/>
              <a:cs typeface="Fredoka SemiBold"/>
              <a:sym typeface="Fredoka SemiBold"/>
            </a:endParaRPr>
          </a:p>
          <a:p>
            <a:pPr marL="0" marR="0" lvl="0" indent="0" algn="l" rtl="0">
              <a:lnSpc>
                <a:spcPct val="80000"/>
              </a:lnSpc>
              <a:spcBef>
                <a:spcPts val="0"/>
              </a:spcBef>
              <a:spcAft>
                <a:spcPts val="0"/>
              </a:spcAft>
              <a:buClr>
                <a:srgbClr val="000000"/>
              </a:buClr>
              <a:buSzPts val="2800"/>
              <a:buFont typeface="Arial"/>
              <a:buNone/>
            </a:pPr>
            <a:r>
              <a:rPr lang="es" sz="2400">
                <a:solidFill>
                  <a:srgbClr val="0092DD"/>
                </a:solidFill>
                <a:latin typeface="Fredoka SemiBold"/>
                <a:ea typeface="Fredoka SemiBold"/>
                <a:cs typeface="Fredoka SemiBold"/>
                <a:sym typeface="Fredoka SemiBold"/>
              </a:rPr>
              <a:t>problem together</a:t>
            </a:r>
            <a:endParaRPr sz="2400" b="0" i="0" u="none" strike="noStrike" cap="none">
              <a:solidFill>
                <a:srgbClr val="0092DD"/>
              </a:solidFill>
              <a:latin typeface="Fredoka SemiBold"/>
              <a:ea typeface="Fredoka SemiBold"/>
              <a:cs typeface="Fredoka SemiBold"/>
              <a:sym typeface="Fredoka SemiBold"/>
            </a:endParaRPr>
          </a:p>
        </p:txBody>
      </p:sp>
      <p:pic>
        <p:nvPicPr>
          <p:cNvPr id="208" name="Google Shape;208;p38"/>
          <p:cNvPicPr preferRelativeResize="0"/>
          <p:nvPr/>
        </p:nvPicPr>
        <p:blipFill rotWithShape="1">
          <a:blip r:embed="rId3">
            <a:alphaModFix/>
          </a:blip>
          <a:srcRect l="17518" t="32825" r="18002" b="31733"/>
          <a:stretch/>
        </p:blipFill>
        <p:spPr>
          <a:xfrm>
            <a:off x="8164425" y="4704400"/>
            <a:ext cx="698900" cy="216075"/>
          </a:xfrm>
          <a:prstGeom prst="rect">
            <a:avLst/>
          </a:prstGeom>
          <a:noFill/>
          <a:ln>
            <a:noFill/>
          </a:ln>
        </p:spPr>
      </p:pic>
      <p:sp>
        <p:nvSpPr>
          <p:cNvPr id="209" name="Google Shape;209;p38"/>
          <p:cNvSpPr txBox="1"/>
          <p:nvPr/>
        </p:nvSpPr>
        <p:spPr>
          <a:xfrm>
            <a:off x="5871700" y="1420200"/>
            <a:ext cx="2984400" cy="2770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a:latin typeface="Montserrat"/>
                <a:ea typeface="Montserrat"/>
                <a:cs typeface="Montserrat"/>
                <a:sym typeface="Montserrat"/>
              </a:rPr>
              <a:t>We carry out participatory diagnoses and single-family surveys to identify the climate profile of the area and the risks the families face in their slums.</a:t>
            </a:r>
            <a:endParaRPr>
              <a:latin typeface="Montserrat"/>
              <a:ea typeface="Montserrat"/>
              <a:cs typeface="Montserrat"/>
              <a:sym typeface="Montserrat"/>
            </a:endParaRPr>
          </a:p>
          <a:p>
            <a:pPr marL="0" lvl="0" indent="0" algn="l" rtl="0">
              <a:spcBef>
                <a:spcPts val="0"/>
              </a:spcBef>
              <a:spcAft>
                <a:spcPts val="0"/>
              </a:spcAft>
              <a:buNone/>
            </a:pPr>
            <a:r>
              <a:rPr lang="es">
                <a:latin typeface="Montserrat"/>
                <a:ea typeface="Montserrat"/>
                <a:cs typeface="Montserrat"/>
                <a:sym typeface="Montserrat"/>
              </a:rPr>
              <a:t>We also acknowledge the main challenges that families encounter when building and improving their homes.</a:t>
            </a:r>
            <a:endParaRPr>
              <a:latin typeface="Montserrat"/>
              <a:ea typeface="Montserrat"/>
              <a:cs typeface="Montserrat"/>
              <a:sym typeface="Montserrat"/>
            </a:endParaRPr>
          </a:p>
          <a:p>
            <a:pPr marL="0" lvl="0" indent="0" algn="l" rtl="0">
              <a:spcBef>
                <a:spcPts val="0"/>
              </a:spcBef>
              <a:spcAft>
                <a:spcPts val="0"/>
              </a:spcAft>
              <a:buNone/>
            </a:pPr>
            <a:r>
              <a:rPr lang="es">
                <a:latin typeface="Montserrat"/>
                <a:ea typeface="Montserrat"/>
                <a:cs typeface="Montserrat"/>
                <a:sym typeface="Montserrat"/>
              </a:rPr>
              <a:t>The results of this diagnosis are then shared and analyzed with the community.</a:t>
            </a:r>
            <a:endParaRPr>
              <a:latin typeface="Montserrat"/>
              <a:ea typeface="Montserrat"/>
              <a:cs typeface="Montserrat"/>
              <a:sym typeface="Montserrat"/>
            </a:endParaRPr>
          </a:p>
        </p:txBody>
      </p:sp>
      <p:pic>
        <p:nvPicPr>
          <p:cNvPr id="210" name="Google Shape;210;p38"/>
          <p:cNvPicPr preferRelativeResize="0"/>
          <p:nvPr/>
        </p:nvPicPr>
        <p:blipFill rotWithShape="1">
          <a:blip r:embed="rId4">
            <a:alphaModFix/>
          </a:blip>
          <a:srcRect l="6480"/>
          <a:stretch/>
        </p:blipFill>
        <p:spPr>
          <a:xfrm flipH="1">
            <a:off x="-1496100" y="-4075"/>
            <a:ext cx="7016875" cy="5219425"/>
          </a:xfrm>
          <a:prstGeom prst="rect">
            <a:avLst/>
          </a:prstGeom>
          <a:noFill/>
          <a:ln>
            <a:noFill/>
          </a:ln>
        </p:spPr>
      </p:pic>
      <p:pic>
        <p:nvPicPr>
          <p:cNvPr id="211" name="Google Shape;211;p38"/>
          <p:cNvPicPr preferRelativeResize="0"/>
          <p:nvPr/>
        </p:nvPicPr>
        <p:blipFill rotWithShape="1">
          <a:blip r:embed="rId5">
            <a:alphaModFix/>
          </a:blip>
          <a:srcRect/>
          <a:stretch/>
        </p:blipFill>
        <p:spPr>
          <a:xfrm>
            <a:off x="3792454" y="2876550"/>
            <a:ext cx="3144141" cy="314567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9"/>
          <p:cNvSpPr txBox="1"/>
          <p:nvPr/>
        </p:nvSpPr>
        <p:spPr>
          <a:xfrm>
            <a:off x="8538275" y="173600"/>
            <a:ext cx="431700" cy="246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400"/>
              <a:buFont typeface="Arial"/>
              <a:buNone/>
            </a:pPr>
            <a:r>
              <a:rPr lang="es" sz="400" b="0" i="0" u="none" strike="noStrike" cap="none">
                <a:solidFill>
                  <a:schemeClr val="lt1"/>
                </a:solidFill>
                <a:latin typeface="Fredoka Medium"/>
                <a:ea typeface="Fredoka Medium"/>
                <a:cs typeface="Fredoka Medium"/>
                <a:sym typeface="Fredoka Medium"/>
              </a:rPr>
              <a:t>AÑO</a:t>
            </a:r>
            <a:endParaRPr sz="400" b="0" i="0" u="none" strike="noStrike" cap="none">
              <a:solidFill>
                <a:schemeClr val="lt1"/>
              </a:solidFill>
              <a:latin typeface="Fredoka Medium"/>
              <a:ea typeface="Fredoka Medium"/>
              <a:cs typeface="Fredoka Medium"/>
              <a:sym typeface="Fredoka Medium"/>
            </a:endParaRPr>
          </a:p>
        </p:txBody>
      </p:sp>
      <p:sp>
        <p:nvSpPr>
          <p:cNvPr id="217" name="Google Shape;217;p39"/>
          <p:cNvSpPr txBox="1"/>
          <p:nvPr/>
        </p:nvSpPr>
        <p:spPr>
          <a:xfrm>
            <a:off x="3685275" y="230675"/>
            <a:ext cx="5186400" cy="1064700"/>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2800"/>
              <a:buFont typeface="Arial"/>
              <a:buNone/>
            </a:pPr>
            <a:r>
              <a:rPr lang="es" sz="2400">
                <a:solidFill>
                  <a:srgbClr val="0092DD"/>
                </a:solidFill>
                <a:latin typeface="Fredoka SemiBold"/>
                <a:ea typeface="Fredoka SemiBold"/>
                <a:cs typeface="Fredoka SemiBold"/>
                <a:sym typeface="Fredoka SemiBold"/>
              </a:rPr>
              <a:t>Co-creating solutions: The answers is in the communities.</a:t>
            </a:r>
            <a:endParaRPr sz="2400" b="0" i="0" u="none" strike="noStrike" cap="none">
              <a:solidFill>
                <a:srgbClr val="0092DD"/>
              </a:solidFill>
              <a:latin typeface="Fredoka SemiBold"/>
              <a:ea typeface="Fredoka SemiBold"/>
              <a:cs typeface="Fredoka SemiBold"/>
              <a:sym typeface="Fredoka SemiBold"/>
            </a:endParaRPr>
          </a:p>
        </p:txBody>
      </p:sp>
      <p:pic>
        <p:nvPicPr>
          <p:cNvPr id="218" name="Google Shape;218;p39"/>
          <p:cNvPicPr preferRelativeResize="0"/>
          <p:nvPr/>
        </p:nvPicPr>
        <p:blipFill rotWithShape="1">
          <a:blip r:embed="rId3">
            <a:alphaModFix/>
          </a:blip>
          <a:srcRect l="17518" t="32825" r="18002" b="31733"/>
          <a:stretch/>
        </p:blipFill>
        <p:spPr>
          <a:xfrm>
            <a:off x="8164425" y="4704400"/>
            <a:ext cx="698900" cy="216075"/>
          </a:xfrm>
          <a:prstGeom prst="rect">
            <a:avLst/>
          </a:prstGeom>
          <a:noFill/>
          <a:ln>
            <a:noFill/>
          </a:ln>
        </p:spPr>
      </p:pic>
      <p:sp>
        <p:nvSpPr>
          <p:cNvPr id="219" name="Google Shape;219;p39"/>
          <p:cNvSpPr txBox="1"/>
          <p:nvPr/>
        </p:nvSpPr>
        <p:spPr>
          <a:xfrm>
            <a:off x="3753075" y="885150"/>
            <a:ext cx="5186400" cy="4710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Montserrat"/>
              <a:ea typeface="Montserrat"/>
              <a:cs typeface="Montserrat"/>
              <a:sym typeface="Montserrat"/>
            </a:endParaRPr>
          </a:p>
          <a:p>
            <a:pPr marL="0" lvl="0" indent="0" algn="l" rtl="0">
              <a:spcBef>
                <a:spcPts val="0"/>
              </a:spcBef>
              <a:spcAft>
                <a:spcPts val="0"/>
              </a:spcAft>
              <a:buNone/>
            </a:pPr>
            <a:r>
              <a:rPr lang="es">
                <a:latin typeface="Montserrat"/>
                <a:ea typeface="Montserrat"/>
                <a:cs typeface="Montserrat"/>
                <a:sym typeface="Montserrat"/>
              </a:rPr>
              <a:t>Local community leaders and volunteers work alongside facilitating workshops that empower families to actively participate in designing and improving their homes.  This ensures that the solutions are tailored to their realities, respecting their cultural and social dynamics, while gradually integrating green technologies such as solar panels or rainwater harvesting systems.</a:t>
            </a:r>
            <a:endParaRPr>
              <a:latin typeface="Montserrat"/>
              <a:ea typeface="Montserrat"/>
              <a:cs typeface="Montserrat"/>
              <a:sym typeface="Montserrat"/>
            </a:endParaRPr>
          </a:p>
          <a:p>
            <a:pPr marL="0" lvl="0" indent="0" algn="l" rtl="0">
              <a:spcBef>
                <a:spcPts val="0"/>
              </a:spcBef>
              <a:spcAft>
                <a:spcPts val="0"/>
              </a:spcAft>
              <a:buNone/>
            </a:pPr>
            <a:endParaRPr>
              <a:latin typeface="Montserrat"/>
              <a:ea typeface="Montserrat"/>
              <a:cs typeface="Montserrat"/>
              <a:sym typeface="Montserrat"/>
            </a:endParaRPr>
          </a:p>
          <a:p>
            <a:pPr marL="0" lvl="0" indent="0" algn="l" rtl="0">
              <a:spcBef>
                <a:spcPts val="0"/>
              </a:spcBef>
              <a:spcAft>
                <a:spcPts val="0"/>
              </a:spcAft>
              <a:buNone/>
            </a:pPr>
            <a:r>
              <a:rPr lang="es">
                <a:latin typeface="Montserrat"/>
                <a:ea typeface="Montserrat"/>
                <a:cs typeface="Montserrat"/>
                <a:sym typeface="Montserrat"/>
              </a:rPr>
              <a:t>The proposed solutions are implemented with the same community, promoting organizational processes, ensuring that people acquire knowledge about the cycle of a project, from planning to evaluation.</a:t>
            </a:r>
            <a:endParaRPr>
              <a:latin typeface="Montserrat"/>
              <a:ea typeface="Montserrat"/>
              <a:cs typeface="Montserrat"/>
              <a:sym typeface="Montserrat"/>
            </a:endParaRPr>
          </a:p>
          <a:p>
            <a:pPr marL="0" lvl="0" indent="0" algn="l" rtl="0">
              <a:spcBef>
                <a:spcPts val="0"/>
              </a:spcBef>
              <a:spcAft>
                <a:spcPts val="0"/>
              </a:spcAft>
              <a:buNone/>
            </a:pPr>
            <a:endParaRPr>
              <a:latin typeface="Montserrat"/>
              <a:ea typeface="Montserrat"/>
              <a:cs typeface="Montserrat"/>
              <a:sym typeface="Montserrat"/>
            </a:endParaRPr>
          </a:p>
          <a:p>
            <a:pPr marL="0" lvl="0" indent="0" algn="l" rtl="0">
              <a:spcBef>
                <a:spcPts val="0"/>
              </a:spcBef>
              <a:spcAft>
                <a:spcPts val="0"/>
              </a:spcAft>
              <a:buNone/>
            </a:pPr>
            <a:r>
              <a:rPr lang="es">
                <a:latin typeface="Montserrat"/>
                <a:ea typeface="Montserrat"/>
                <a:cs typeface="Montserrat"/>
                <a:sym typeface="Montserrat"/>
              </a:rPr>
              <a:t>Also, the people share they knowledge with their neighbors and collaborate with each other to improve their houses.</a:t>
            </a:r>
            <a:endParaRPr>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a:latin typeface="Montserrat"/>
              <a:ea typeface="Montserrat"/>
              <a:cs typeface="Montserrat"/>
              <a:sym typeface="Montserrat"/>
            </a:endParaRPr>
          </a:p>
          <a:p>
            <a:pPr marL="0" lvl="0" indent="0" algn="l" rtl="0">
              <a:spcBef>
                <a:spcPts val="0"/>
              </a:spcBef>
              <a:spcAft>
                <a:spcPts val="0"/>
              </a:spcAft>
              <a:buNone/>
            </a:pPr>
            <a:endParaRPr>
              <a:latin typeface="Montserrat"/>
              <a:ea typeface="Montserrat"/>
              <a:cs typeface="Montserrat"/>
              <a:sym typeface="Montserrat"/>
            </a:endParaRPr>
          </a:p>
        </p:txBody>
      </p:sp>
      <p:pic>
        <p:nvPicPr>
          <p:cNvPr id="220" name="Google Shape;220;p39"/>
          <p:cNvPicPr preferRelativeResize="0"/>
          <p:nvPr/>
        </p:nvPicPr>
        <p:blipFill>
          <a:blip r:embed="rId4">
            <a:alphaModFix/>
          </a:blip>
          <a:stretch>
            <a:fillRect/>
          </a:stretch>
        </p:blipFill>
        <p:spPr>
          <a:xfrm>
            <a:off x="-1225" y="-263875"/>
            <a:ext cx="3077175" cy="5462850"/>
          </a:xfrm>
          <a:prstGeom prst="rect">
            <a:avLst/>
          </a:prstGeom>
          <a:noFill/>
          <a:ln>
            <a:noFill/>
          </a:ln>
        </p:spPr>
      </p:pic>
      <p:pic>
        <p:nvPicPr>
          <p:cNvPr id="221" name="Google Shape;221;p39"/>
          <p:cNvPicPr preferRelativeResize="0"/>
          <p:nvPr/>
        </p:nvPicPr>
        <p:blipFill rotWithShape="1">
          <a:blip r:embed="rId5">
            <a:alphaModFix/>
          </a:blip>
          <a:srcRect l="51512" t="1083" r="-4" b="37374"/>
          <a:stretch/>
        </p:blipFill>
        <p:spPr>
          <a:xfrm>
            <a:off x="1905475" y="3169600"/>
            <a:ext cx="1834274" cy="263970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40"/>
          <p:cNvPicPr preferRelativeResize="0"/>
          <p:nvPr/>
        </p:nvPicPr>
        <p:blipFill rotWithShape="1">
          <a:blip r:embed="rId3">
            <a:alphaModFix/>
          </a:blip>
          <a:srcRect l="33886" t="2160" r="-18495" b="-2160"/>
          <a:stretch/>
        </p:blipFill>
        <p:spPr>
          <a:xfrm>
            <a:off x="4520349" y="-397600"/>
            <a:ext cx="7183226" cy="5663325"/>
          </a:xfrm>
          <a:prstGeom prst="rect">
            <a:avLst/>
          </a:prstGeom>
          <a:noFill/>
          <a:ln>
            <a:noFill/>
          </a:ln>
        </p:spPr>
      </p:pic>
      <p:sp>
        <p:nvSpPr>
          <p:cNvPr id="227" name="Google Shape;227;p40"/>
          <p:cNvSpPr txBox="1"/>
          <p:nvPr/>
        </p:nvSpPr>
        <p:spPr>
          <a:xfrm>
            <a:off x="8538275" y="173600"/>
            <a:ext cx="431700" cy="246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400"/>
              <a:buFont typeface="Arial"/>
              <a:buNone/>
            </a:pPr>
            <a:r>
              <a:rPr lang="es" sz="400" b="0" i="0" u="none" strike="noStrike" cap="none">
                <a:solidFill>
                  <a:schemeClr val="lt1"/>
                </a:solidFill>
                <a:latin typeface="Fredoka Medium"/>
                <a:ea typeface="Fredoka Medium"/>
                <a:cs typeface="Fredoka Medium"/>
                <a:sym typeface="Fredoka Medium"/>
              </a:rPr>
              <a:t>AÑO</a:t>
            </a:r>
            <a:endParaRPr sz="400" b="0" i="0" u="none" strike="noStrike" cap="none">
              <a:solidFill>
                <a:schemeClr val="lt1"/>
              </a:solidFill>
              <a:latin typeface="Fredoka Medium"/>
              <a:ea typeface="Fredoka Medium"/>
              <a:cs typeface="Fredoka Medium"/>
              <a:sym typeface="Fredoka Medium"/>
            </a:endParaRPr>
          </a:p>
        </p:txBody>
      </p:sp>
      <p:sp>
        <p:nvSpPr>
          <p:cNvPr id="228" name="Google Shape;228;p40"/>
          <p:cNvSpPr txBox="1"/>
          <p:nvPr/>
        </p:nvSpPr>
        <p:spPr>
          <a:xfrm>
            <a:off x="221925" y="586775"/>
            <a:ext cx="3964200" cy="1064700"/>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2800"/>
              <a:buFont typeface="Arial"/>
              <a:buNone/>
            </a:pPr>
            <a:r>
              <a:rPr lang="es" sz="2400">
                <a:solidFill>
                  <a:srgbClr val="0092DD"/>
                </a:solidFill>
                <a:latin typeface="Fredoka SemiBold"/>
                <a:ea typeface="Fredoka SemiBold"/>
                <a:cs typeface="Fredoka SemiBold"/>
                <a:sym typeface="Fredoka SemiBold"/>
              </a:rPr>
              <a:t>Partnerships for long-term Impact</a:t>
            </a:r>
            <a:endParaRPr sz="2400" b="0" i="0" u="none" strike="noStrike" cap="none">
              <a:solidFill>
                <a:srgbClr val="0092DD"/>
              </a:solidFill>
              <a:latin typeface="Fredoka SemiBold"/>
              <a:ea typeface="Fredoka SemiBold"/>
              <a:cs typeface="Fredoka SemiBold"/>
              <a:sym typeface="Fredoka SemiBold"/>
            </a:endParaRPr>
          </a:p>
        </p:txBody>
      </p:sp>
      <p:pic>
        <p:nvPicPr>
          <p:cNvPr id="229" name="Google Shape;229;p40"/>
          <p:cNvPicPr preferRelativeResize="0"/>
          <p:nvPr/>
        </p:nvPicPr>
        <p:blipFill rotWithShape="1">
          <a:blip r:embed="rId4">
            <a:alphaModFix/>
          </a:blip>
          <a:srcRect l="51512" t="1083" r="-4" b="37374"/>
          <a:stretch/>
        </p:blipFill>
        <p:spPr>
          <a:xfrm>
            <a:off x="4520350" y="3898876"/>
            <a:ext cx="949798" cy="1366852"/>
          </a:xfrm>
          <a:prstGeom prst="rect">
            <a:avLst/>
          </a:prstGeom>
          <a:noFill/>
          <a:ln>
            <a:noFill/>
          </a:ln>
        </p:spPr>
      </p:pic>
      <p:pic>
        <p:nvPicPr>
          <p:cNvPr id="230" name="Google Shape;230;p40"/>
          <p:cNvPicPr preferRelativeResize="0"/>
          <p:nvPr/>
        </p:nvPicPr>
        <p:blipFill rotWithShape="1">
          <a:blip r:embed="rId5">
            <a:alphaModFix/>
          </a:blip>
          <a:srcRect l="17518" t="32825" r="18002" b="31733"/>
          <a:stretch/>
        </p:blipFill>
        <p:spPr>
          <a:xfrm>
            <a:off x="8164425" y="4704400"/>
            <a:ext cx="698900" cy="216075"/>
          </a:xfrm>
          <a:prstGeom prst="rect">
            <a:avLst/>
          </a:prstGeom>
          <a:noFill/>
          <a:ln>
            <a:noFill/>
          </a:ln>
        </p:spPr>
      </p:pic>
      <p:sp>
        <p:nvSpPr>
          <p:cNvPr id="231" name="Google Shape;231;p40"/>
          <p:cNvSpPr txBox="1"/>
          <p:nvPr/>
        </p:nvSpPr>
        <p:spPr>
          <a:xfrm>
            <a:off x="221925" y="1542100"/>
            <a:ext cx="3964200" cy="2770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a:latin typeface="Montserrat"/>
                <a:ea typeface="Montserrat"/>
                <a:cs typeface="Montserrat"/>
                <a:sym typeface="Montserrat"/>
              </a:rPr>
              <a:t>Collaboration is key. We work with local governments, international organizations, and private sector partners to access resources, scale projects, and ensure the long-term sustainability of the housing solutions. </a:t>
            </a:r>
            <a:endParaRPr>
              <a:latin typeface="Montserrat"/>
              <a:ea typeface="Montserrat"/>
              <a:cs typeface="Montserrat"/>
              <a:sym typeface="Montserrat"/>
            </a:endParaRPr>
          </a:p>
          <a:p>
            <a:pPr marL="0" lvl="0" indent="0" algn="l" rtl="0">
              <a:spcBef>
                <a:spcPts val="0"/>
              </a:spcBef>
              <a:spcAft>
                <a:spcPts val="0"/>
              </a:spcAft>
              <a:buNone/>
            </a:pPr>
            <a:r>
              <a:rPr lang="es">
                <a:latin typeface="Montserrat"/>
                <a:ea typeface="Montserrat"/>
                <a:cs typeface="Montserrat"/>
                <a:sym typeface="Montserrat"/>
              </a:rPr>
              <a:t>The ROOH campaign brings together stakeholders to fund and promote housing models that are both affordable and resilient, but it also connects the community with other actors who provide new technologies for risk management.</a:t>
            </a:r>
            <a:endParaRPr>
              <a:latin typeface="Montserrat"/>
              <a:ea typeface="Montserrat"/>
              <a:cs typeface="Montserrat"/>
              <a:sym typeface="Montserra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92DD"/>
        </a:solidFill>
        <a:effectLst/>
      </p:bgPr>
    </p:bg>
    <p:spTree>
      <p:nvGrpSpPr>
        <p:cNvPr id="1" name="Shape 235"/>
        <p:cNvGrpSpPr/>
        <p:nvPr/>
      </p:nvGrpSpPr>
      <p:grpSpPr>
        <a:xfrm>
          <a:off x="0" y="0"/>
          <a:ext cx="0" cy="0"/>
          <a:chOff x="0" y="0"/>
          <a:chExt cx="0" cy="0"/>
        </a:xfrm>
      </p:grpSpPr>
      <p:sp>
        <p:nvSpPr>
          <p:cNvPr id="236" name="Google Shape;236;p41"/>
          <p:cNvSpPr txBox="1"/>
          <p:nvPr/>
        </p:nvSpPr>
        <p:spPr>
          <a:xfrm>
            <a:off x="4754450" y="481725"/>
            <a:ext cx="4086600" cy="141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sz="1550">
                <a:solidFill>
                  <a:schemeClr val="lt1"/>
                </a:solidFill>
                <a:latin typeface="Montserrat Light"/>
                <a:ea typeface="Montserrat Light"/>
                <a:cs typeface="Montserrat Light"/>
                <a:sym typeface="Montserrat Light"/>
              </a:rPr>
              <a:t>Incremental housing is more than just an economic solution—it’s a pathway to building resilient, empowered communities that are capable of leading their own development.</a:t>
            </a:r>
            <a:endParaRPr sz="1550">
              <a:solidFill>
                <a:schemeClr val="lt1"/>
              </a:solidFill>
              <a:latin typeface="Montserrat Light"/>
              <a:ea typeface="Montserrat Light"/>
              <a:cs typeface="Montserrat Light"/>
              <a:sym typeface="Montserrat Light"/>
            </a:endParaRPr>
          </a:p>
          <a:p>
            <a:pPr marL="0" lvl="0" indent="0" algn="l" rtl="0">
              <a:spcBef>
                <a:spcPts val="0"/>
              </a:spcBef>
              <a:spcAft>
                <a:spcPts val="0"/>
              </a:spcAft>
              <a:buClr>
                <a:schemeClr val="dk1"/>
              </a:buClr>
              <a:buSzPts val="1100"/>
              <a:buFont typeface="Arial"/>
              <a:buNone/>
            </a:pPr>
            <a:endParaRPr sz="1550">
              <a:solidFill>
                <a:schemeClr val="lt1"/>
              </a:solidFill>
              <a:latin typeface="Montserrat Light"/>
              <a:ea typeface="Montserrat Light"/>
              <a:cs typeface="Montserrat Light"/>
              <a:sym typeface="Montserrat Light"/>
            </a:endParaRPr>
          </a:p>
          <a:p>
            <a:pPr marL="0" lvl="0" indent="0" algn="l" rtl="0">
              <a:spcBef>
                <a:spcPts val="0"/>
              </a:spcBef>
              <a:spcAft>
                <a:spcPts val="0"/>
              </a:spcAft>
              <a:buClr>
                <a:schemeClr val="dk1"/>
              </a:buClr>
              <a:buSzPts val="1100"/>
              <a:buFont typeface="Arial"/>
              <a:buNone/>
            </a:pPr>
            <a:r>
              <a:rPr lang="es" sz="1550">
                <a:solidFill>
                  <a:schemeClr val="lt1"/>
                </a:solidFill>
                <a:latin typeface="Montserrat Light"/>
                <a:ea typeface="Montserrat Light"/>
                <a:cs typeface="Montserrat Light"/>
                <a:sym typeface="Montserrat Light"/>
              </a:rPr>
              <a:t>We need to invest in community-driven, resilient housing solutions that can adapt to the challenges of our changing world. </a:t>
            </a:r>
            <a:endParaRPr sz="1550">
              <a:solidFill>
                <a:schemeClr val="lt1"/>
              </a:solidFill>
              <a:latin typeface="Montserrat Light"/>
              <a:ea typeface="Montserrat Light"/>
              <a:cs typeface="Montserrat Light"/>
              <a:sym typeface="Montserrat Light"/>
            </a:endParaRPr>
          </a:p>
          <a:p>
            <a:pPr marL="0" lvl="0" indent="0" algn="l" rtl="0">
              <a:spcBef>
                <a:spcPts val="0"/>
              </a:spcBef>
              <a:spcAft>
                <a:spcPts val="0"/>
              </a:spcAft>
              <a:buClr>
                <a:schemeClr val="dk1"/>
              </a:buClr>
              <a:buSzPts val="1100"/>
              <a:buFont typeface="Arial"/>
              <a:buNone/>
            </a:pPr>
            <a:endParaRPr sz="1550">
              <a:solidFill>
                <a:schemeClr val="lt1"/>
              </a:solidFill>
              <a:latin typeface="Montserrat Light"/>
              <a:ea typeface="Montserrat Light"/>
              <a:cs typeface="Montserrat Light"/>
              <a:sym typeface="Montserrat Light"/>
            </a:endParaRPr>
          </a:p>
          <a:p>
            <a:pPr marL="0" lvl="0" indent="0" algn="l" rtl="0">
              <a:spcBef>
                <a:spcPts val="0"/>
              </a:spcBef>
              <a:spcAft>
                <a:spcPts val="0"/>
              </a:spcAft>
              <a:buClr>
                <a:schemeClr val="dk1"/>
              </a:buClr>
              <a:buSzPts val="1100"/>
              <a:buFont typeface="Arial"/>
              <a:buNone/>
            </a:pPr>
            <a:r>
              <a:rPr lang="es" sz="1550">
                <a:solidFill>
                  <a:schemeClr val="lt1"/>
                </a:solidFill>
                <a:latin typeface="Montserrat Light"/>
                <a:ea typeface="Montserrat Light"/>
                <a:cs typeface="Montserrat Light"/>
                <a:sym typeface="Montserrat Light"/>
              </a:rPr>
              <a:t>Let’s harness the power of collaboration to ensure that every person has the opportunity to live in a home that is not only safe but sustainable.</a:t>
            </a:r>
            <a:endParaRPr sz="1550">
              <a:solidFill>
                <a:schemeClr val="lt1"/>
              </a:solidFill>
              <a:latin typeface="Montserrat Light"/>
              <a:ea typeface="Montserrat Light"/>
              <a:cs typeface="Montserrat Light"/>
              <a:sym typeface="Montserrat Light"/>
            </a:endParaRPr>
          </a:p>
        </p:txBody>
      </p:sp>
      <p:pic>
        <p:nvPicPr>
          <p:cNvPr id="237" name="Google Shape;237;p41"/>
          <p:cNvPicPr preferRelativeResize="0"/>
          <p:nvPr/>
        </p:nvPicPr>
        <p:blipFill rotWithShape="1">
          <a:blip r:embed="rId3">
            <a:alphaModFix/>
          </a:blip>
          <a:srcRect l="25821" t="27768" b="38557"/>
          <a:stretch/>
        </p:blipFill>
        <p:spPr>
          <a:xfrm>
            <a:off x="0" y="2702642"/>
            <a:ext cx="4400794" cy="1939410"/>
          </a:xfrm>
          <a:prstGeom prst="rect">
            <a:avLst/>
          </a:prstGeom>
          <a:noFill/>
          <a:ln>
            <a:noFill/>
          </a:ln>
        </p:spPr>
      </p:pic>
      <p:pic>
        <p:nvPicPr>
          <p:cNvPr id="238" name="Google Shape;238;p41"/>
          <p:cNvPicPr preferRelativeResize="0"/>
          <p:nvPr/>
        </p:nvPicPr>
        <p:blipFill rotWithShape="1">
          <a:blip r:embed="rId4">
            <a:alphaModFix/>
          </a:blip>
          <a:srcRect t="9579" b="4502"/>
          <a:stretch/>
        </p:blipFill>
        <p:spPr>
          <a:xfrm>
            <a:off x="350" y="550550"/>
            <a:ext cx="4610798" cy="22282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3" name="Google Shape;243;p42"/>
          <p:cNvPicPr preferRelativeResize="0"/>
          <p:nvPr/>
        </p:nvPicPr>
        <p:blipFill rotWithShape="1">
          <a:blip r:embed="rId3">
            <a:alphaModFix/>
          </a:blip>
          <a:srcRect r="15519"/>
          <a:stretch/>
        </p:blipFill>
        <p:spPr>
          <a:xfrm rot="5400000">
            <a:off x="1999987" y="-2010713"/>
            <a:ext cx="5154250" cy="9154176"/>
          </a:xfrm>
          <a:prstGeom prst="rect">
            <a:avLst/>
          </a:prstGeom>
          <a:noFill/>
          <a:ln>
            <a:noFill/>
          </a:ln>
        </p:spPr>
      </p:pic>
      <p:sp>
        <p:nvSpPr>
          <p:cNvPr id="244" name="Google Shape;244;p42"/>
          <p:cNvSpPr txBox="1"/>
          <p:nvPr/>
        </p:nvSpPr>
        <p:spPr>
          <a:xfrm>
            <a:off x="311400" y="966400"/>
            <a:ext cx="7072800" cy="676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s" sz="4000" b="0" i="0" u="none" strike="noStrike" cap="none">
                <a:solidFill>
                  <a:schemeClr val="lt1"/>
                </a:solidFill>
                <a:latin typeface="Fredoka SemiBold"/>
                <a:ea typeface="Fredoka SemiBold"/>
                <a:cs typeface="Fredoka SemiBold"/>
                <a:sym typeface="Fredoka SemiBold"/>
              </a:rPr>
              <a:t>Gracias</a:t>
            </a:r>
            <a:r>
              <a:rPr lang="es" sz="4000">
                <a:solidFill>
                  <a:schemeClr val="lt1"/>
                </a:solidFill>
                <a:latin typeface="Fredoka SemiBold"/>
                <a:ea typeface="Fredoka SemiBold"/>
                <a:cs typeface="Fredoka SemiBold"/>
                <a:sym typeface="Fredoka SemiBold"/>
              </a:rPr>
              <a:t>/</a:t>
            </a:r>
            <a:endParaRPr sz="4000">
              <a:solidFill>
                <a:schemeClr val="lt1"/>
              </a:solidFill>
              <a:latin typeface="Fredoka SemiBold"/>
              <a:ea typeface="Fredoka SemiBold"/>
              <a:cs typeface="Fredoka SemiBold"/>
              <a:sym typeface="Fredoka SemiBold"/>
            </a:endParaRPr>
          </a:p>
          <a:p>
            <a:pPr marL="0" marR="0" lvl="0" indent="0" algn="l" rtl="0">
              <a:lnSpc>
                <a:spcPct val="100000"/>
              </a:lnSpc>
              <a:spcBef>
                <a:spcPts val="0"/>
              </a:spcBef>
              <a:spcAft>
                <a:spcPts val="0"/>
              </a:spcAft>
              <a:buClr>
                <a:srgbClr val="000000"/>
              </a:buClr>
              <a:buSzPts val="4000"/>
              <a:buFont typeface="Arial"/>
              <a:buNone/>
            </a:pPr>
            <a:r>
              <a:rPr lang="es" sz="4000">
                <a:solidFill>
                  <a:schemeClr val="lt1"/>
                </a:solidFill>
                <a:latin typeface="Fredoka SemiBold"/>
                <a:ea typeface="Fredoka SemiBold"/>
                <a:cs typeface="Fredoka SemiBold"/>
                <a:sym typeface="Fredoka SemiBold"/>
              </a:rPr>
              <a:t>Thank You/</a:t>
            </a:r>
            <a:endParaRPr sz="4000">
              <a:solidFill>
                <a:schemeClr val="lt1"/>
              </a:solidFill>
              <a:latin typeface="Fredoka SemiBold"/>
              <a:ea typeface="Fredoka SemiBold"/>
              <a:cs typeface="Fredoka SemiBold"/>
              <a:sym typeface="Fredoka SemiBold"/>
            </a:endParaRPr>
          </a:p>
          <a:p>
            <a:pPr marL="0" marR="0" lvl="0" indent="0" algn="l" rtl="0">
              <a:lnSpc>
                <a:spcPct val="100000"/>
              </a:lnSpc>
              <a:spcBef>
                <a:spcPts val="0"/>
              </a:spcBef>
              <a:spcAft>
                <a:spcPts val="0"/>
              </a:spcAft>
              <a:buClr>
                <a:srgbClr val="000000"/>
              </a:buClr>
              <a:buSzPts val="4000"/>
              <a:buFont typeface="Arial"/>
              <a:buNone/>
            </a:pPr>
            <a:r>
              <a:rPr lang="es" sz="4000">
                <a:solidFill>
                  <a:schemeClr val="lt1"/>
                </a:solidFill>
                <a:latin typeface="Fredoka SemiBold"/>
                <a:ea typeface="Fredoka SemiBold"/>
                <a:cs typeface="Fredoka SemiBold"/>
                <a:sym typeface="Fredoka SemiBold"/>
              </a:rPr>
              <a:t>Obrigada.</a:t>
            </a:r>
            <a:endParaRPr sz="4000" b="0" i="0" u="none" strike="noStrike" cap="none">
              <a:solidFill>
                <a:schemeClr val="lt1"/>
              </a:solidFill>
              <a:latin typeface="Fredoka SemiBold"/>
              <a:ea typeface="Fredoka SemiBold"/>
              <a:cs typeface="Fredoka SemiBold"/>
              <a:sym typeface="Fredoka SemiBold"/>
            </a:endParaRPr>
          </a:p>
        </p:txBody>
      </p:sp>
      <p:pic>
        <p:nvPicPr>
          <p:cNvPr id="245" name="Google Shape;245;p42"/>
          <p:cNvPicPr preferRelativeResize="0"/>
          <p:nvPr/>
        </p:nvPicPr>
        <p:blipFill rotWithShape="1">
          <a:blip r:embed="rId4">
            <a:alphaModFix/>
          </a:blip>
          <a:srcRect l="26551" t="31228" b="35585"/>
          <a:stretch/>
        </p:blipFill>
        <p:spPr>
          <a:xfrm>
            <a:off x="25" y="3166900"/>
            <a:ext cx="3089551" cy="1395901"/>
          </a:xfrm>
          <a:prstGeom prst="rect">
            <a:avLst/>
          </a:prstGeom>
          <a:noFill/>
          <a:ln>
            <a:noFill/>
          </a:ln>
        </p:spPr>
      </p:pic>
      <p:sp>
        <p:nvSpPr>
          <p:cNvPr id="246" name="Google Shape;246;p42"/>
          <p:cNvSpPr txBox="1"/>
          <p:nvPr/>
        </p:nvSpPr>
        <p:spPr>
          <a:xfrm>
            <a:off x="311400" y="4499175"/>
            <a:ext cx="3040500" cy="45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s" sz="1800" b="0" i="0" u="none" strike="noStrike" cap="none">
                <a:solidFill>
                  <a:schemeClr val="lt1"/>
                </a:solidFill>
                <a:latin typeface="Fredoka SemiBold"/>
                <a:ea typeface="Fredoka SemiBold"/>
                <a:cs typeface="Fredoka SemiBold"/>
                <a:sym typeface="Fredoka SemiBold"/>
              </a:rPr>
              <a:t>@techo_org / techo.org</a:t>
            </a:r>
            <a:endParaRPr sz="1800" b="0" i="0" u="none" strike="noStrike" cap="none">
              <a:solidFill>
                <a:schemeClr val="lt1"/>
              </a:solidFill>
              <a:latin typeface="Fredoka SemiBold"/>
              <a:ea typeface="Fredoka SemiBold"/>
              <a:cs typeface="Fredoka SemiBold"/>
              <a:sym typeface="Fredoka SemiBold"/>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Fredoka SemiBold"/>
              <a:ea typeface="Fredoka SemiBold"/>
              <a:cs typeface="Fredoka SemiBold"/>
              <a:sym typeface="Fredoka SemiBold"/>
            </a:endParaRPr>
          </a:p>
        </p:txBody>
      </p:sp>
      <p:pic>
        <p:nvPicPr>
          <p:cNvPr id="247" name="Google Shape;247;p42"/>
          <p:cNvPicPr preferRelativeResize="0"/>
          <p:nvPr/>
        </p:nvPicPr>
        <p:blipFill>
          <a:blip r:embed="rId5">
            <a:alphaModFix/>
          </a:blip>
          <a:stretch>
            <a:fillRect/>
          </a:stretch>
        </p:blipFill>
        <p:spPr>
          <a:xfrm>
            <a:off x="5986975" y="3569694"/>
            <a:ext cx="3688576" cy="2074818"/>
          </a:xfrm>
          <a:prstGeom prst="rect">
            <a:avLst/>
          </a:prstGeom>
          <a:noFill/>
          <a:ln>
            <a:noFill/>
          </a:ln>
        </p:spPr>
      </p:pic>
      <p:sp>
        <p:nvSpPr>
          <p:cNvPr id="248" name="Google Shape;248;p42"/>
          <p:cNvSpPr txBox="1"/>
          <p:nvPr/>
        </p:nvSpPr>
        <p:spPr>
          <a:xfrm>
            <a:off x="5474375" y="2615300"/>
            <a:ext cx="3453300" cy="4509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s" sz="1800">
                <a:solidFill>
                  <a:schemeClr val="lt1"/>
                </a:solidFill>
                <a:latin typeface="Fredoka SemiBold"/>
                <a:ea typeface="Fredoka SemiBold"/>
                <a:cs typeface="Fredoka SemiBold"/>
                <a:sym typeface="Fredoka SemiBold"/>
              </a:rPr>
              <a:t>Gabriela Arrastúa</a:t>
            </a:r>
            <a:endParaRPr sz="1800">
              <a:solidFill>
                <a:schemeClr val="lt1"/>
              </a:solidFill>
              <a:latin typeface="Fredoka SemiBold"/>
              <a:ea typeface="Fredoka SemiBold"/>
              <a:cs typeface="Fredoka SemiBold"/>
              <a:sym typeface="Fredoka SemiBold"/>
            </a:endParaRPr>
          </a:p>
          <a:p>
            <a:pPr marL="0" marR="0" lvl="0" indent="0" algn="r" rtl="0">
              <a:lnSpc>
                <a:spcPct val="100000"/>
              </a:lnSpc>
              <a:spcBef>
                <a:spcPts val="0"/>
              </a:spcBef>
              <a:spcAft>
                <a:spcPts val="0"/>
              </a:spcAft>
              <a:buClr>
                <a:srgbClr val="000000"/>
              </a:buClr>
              <a:buSzPts val="1800"/>
              <a:buFont typeface="Arial"/>
              <a:buNone/>
            </a:pPr>
            <a:r>
              <a:rPr lang="es" sz="1800">
                <a:solidFill>
                  <a:schemeClr val="lt1"/>
                </a:solidFill>
                <a:latin typeface="Fredoka SemiBold"/>
                <a:ea typeface="Fredoka SemiBold"/>
                <a:cs typeface="Fredoka SemiBold"/>
                <a:sym typeface="Fredoka SemiBold"/>
              </a:rPr>
              <a:t>COO</a:t>
            </a:r>
            <a:endParaRPr sz="1800">
              <a:solidFill>
                <a:schemeClr val="lt1"/>
              </a:solidFill>
              <a:latin typeface="Fredoka SemiBold"/>
              <a:ea typeface="Fredoka SemiBold"/>
              <a:cs typeface="Fredoka SemiBold"/>
              <a:sym typeface="Fredoka SemiBold"/>
            </a:endParaRPr>
          </a:p>
          <a:p>
            <a:pPr marL="0" marR="0" lvl="0" indent="0" algn="r" rtl="0">
              <a:lnSpc>
                <a:spcPct val="100000"/>
              </a:lnSpc>
              <a:spcBef>
                <a:spcPts val="0"/>
              </a:spcBef>
              <a:spcAft>
                <a:spcPts val="0"/>
              </a:spcAft>
              <a:buClr>
                <a:srgbClr val="000000"/>
              </a:buClr>
              <a:buSzPts val="1800"/>
              <a:buFont typeface="Arial"/>
              <a:buNone/>
            </a:pPr>
            <a:r>
              <a:rPr lang="es" sz="1800">
                <a:solidFill>
                  <a:schemeClr val="lt1"/>
                </a:solidFill>
                <a:latin typeface="Fredoka SemiBold"/>
                <a:ea typeface="Fredoka SemiBold"/>
                <a:cs typeface="Fredoka SemiBold"/>
                <a:sym typeface="Fredoka SemiBold"/>
              </a:rPr>
              <a:t>TECHO</a:t>
            </a:r>
            <a:endParaRPr sz="1800">
              <a:solidFill>
                <a:schemeClr val="lt1"/>
              </a:solidFill>
              <a:latin typeface="Fredoka SemiBold"/>
              <a:ea typeface="Fredoka SemiBold"/>
              <a:cs typeface="Fredoka SemiBold"/>
              <a:sym typeface="Fredoka SemiBold"/>
            </a:endParaRPr>
          </a:p>
          <a:p>
            <a:pPr marL="0" marR="0" lvl="0" indent="0" algn="r" rtl="0">
              <a:lnSpc>
                <a:spcPct val="100000"/>
              </a:lnSpc>
              <a:spcBef>
                <a:spcPts val="0"/>
              </a:spcBef>
              <a:spcAft>
                <a:spcPts val="0"/>
              </a:spcAft>
              <a:buClr>
                <a:srgbClr val="000000"/>
              </a:buClr>
              <a:buSzPts val="1800"/>
              <a:buFont typeface="Arial"/>
              <a:buNone/>
            </a:pPr>
            <a:r>
              <a:rPr lang="es" sz="1800">
                <a:solidFill>
                  <a:schemeClr val="lt1"/>
                </a:solidFill>
                <a:latin typeface="Fredoka SemiBold"/>
                <a:ea typeface="Fredoka SemiBold"/>
                <a:cs typeface="Fredoka SemiBold"/>
                <a:sym typeface="Fredoka SemiBold"/>
              </a:rPr>
              <a:t>gabriela.arrastua@techo.org</a:t>
            </a:r>
            <a:endParaRPr sz="1800">
              <a:solidFill>
                <a:schemeClr val="lt1"/>
              </a:solidFill>
              <a:latin typeface="Fredoka SemiBold"/>
              <a:ea typeface="Fredoka SemiBold"/>
              <a:cs typeface="Fredoka SemiBold"/>
              <a:sym typeface="Fredoka SemiBold"/>
            </a:endParaRPr>
          </a:p>
          <a:p>
            <a:pPr marL="0" marR="0" lvl="0" indent="0" algn="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Fredoka SemiBold"/>
              <a:ea typeface="Fredoka SemiBold"/>
              <a:cs typeface="Fredoka SemiBold"/>
              <a:sym typeface="Fredoka SemiBo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8"/>
          <p:cNvSpPr txBox="1">
            <a:spLocks noGrp="1"/>
          </p:cNvSpPr>
          <p:nvPr>
            <p:ph type="subTitle" idx="1"/>
          </p:nvPr>
        </p:nvSpPr>
        <p:spPr>
          <a:xfrm>
            <a:off x="1142999" y="3248153"/>
            <a:ext cx="6858000" cy="861300"/>
          </a:xfrm>
          <a:prstGeom prst="rect">
            <a:avLst/>
          </a:prstGeom>
          <a:noFill/>
          <a:ln>
            <a:noFill/>
          </a:ln>
        </p:spPr>
        <p:txBody>
          <a:bodyPr spcFirstLastPara="1" wrap="square" lIns="68575" tIns="34275" rIns="68575" bIns="34275" anchor="t" anchorCtr="0">
            <a:normAutofit/>
          </a:bodyPr>
          <a:lstStyle/>
          <a:p>
            <a:pPr marL="0" lvl="0" indent="0" algn="ctr" rtl="0">
              <a:lnSpc>
                <a:spcPct val="90000"/>
              </a:lnSpc>
              <a:spcBef>
                <a:spcPts val="0"/>
              </a:spcBef>
              <a:spcAft>
                <a:spcPts val="0"/>
              </a:spcAft>
              <a:buClr>
                <a:schemeClr val="dk1"/>
              </a:buClr>
              <a:buSzPts val="1400"/>
              <a:buNone/>
            </a:pPr>
            <a:r>
              <a:rPr lang="es" sz="1400" b="0" i="0">
                <a:latin typeface="Encode Sans"/>
                <a:ea typeface="Encode Sans"/>
                <a:cs typeface="Encode Sans"/>
                <a:sym typeface="Encode Sans"/>
              </a:rPr>
              <a:t>05.11.2024 | 09:00</a:t>
            </a:r>
            <a:endParaRPr/>
          </a:p>
          <a:p>
            <a:pPr marL="0" lvl="0" indent="0" algn="ctr" rtl="0">
              <a:lnSpc>
                <a:spcPct val="90000"/>
              </a:lnSpc>
              <a:spcBef>
                <a:spcPts val="800"/>
              </a:spcBef>
              <a:spcAft>
                <a:spcPts val="0"/>
              </a:spcAft>
              <a:buClr>
                <a:schemeClr val="dk1"/>
              </a:buClr>
              <a:buSzPts val="1400"/>
              <a:buNone/>
            </a:pPr>
            <a:r>
              <a:rPr lang="es" sz="1400" b="0" i="0">
                <a:latin typeface="Encode Sans"/>
                <a:ea typeface="Encode Sans"/>
                <a:cs typeface="Encode Sans"/>
                <a:sym typeface="Encode Sans"/>
              </a:rPr>
              <a:t>Multipurpose room 05</a:t>
            </a:r>
            <a:endParaRPr/>
          </a:p>
          <a:p>
            <a:pPr marL="0" lvl="0" indent="0" algn="ctr" rtl="0">
              <a:lnSpc>
                <a:spcPct val="90000"/>
              </a:lnSpc>
              <a:spcBef>
                <a:spcPts val="800"/>
              </a:spcBef>
              <a:spcAft>
                <a:spcPts val="0"/>
              </a:spcAft>
              <a:buClr>
                <a:schemeClr val="dk1"/>
              </a:buClr>
              <a:buSzPts val="1400"/>
              <a:buNone/>
            </a:pPr>
            <a:r>
              <a:rPr lang="es" sz="1400">
                <a:latin typeface="Encode Sans"/>
                <a:ea typeface="Encode Sans"/>
                <a:cs typeface="Encode Sans"/>
                <a:sym typeface="Encode Sans"/>
              </a:rPr>
              <a:t>Training event | 180 minutes</a:t>
            </a:r>
            <a:endParaRPr/>
          </a:p>
        </p:txBody>
      </p:sp>
      <p:sp>
        <p:nvSpPr>
          <p:cNvPr id="119" name="Google Shape;119;p28"/>
          <p:cNvSpPr txBox="1"/>
          <p:nvPr/>
        </p:nvSpPr>
        <p:spPr>
          <a:xfrm>
            <a:off x="1797437" y="1522257"/>
            <a:ext cx="5549100" cy="13623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s" sz="2100" b="1" i="0" u="none" strike="noStrike" cap="none">
                <a:solidFill>
                  <a:schemeClr val="dk1"/>
                </a:solidFill>
                <a:latin typeface="Encode Sans"/>
                <a:ea typeface="Encode Sans"/>
                <a:cs typeface="Encode Sans"/>
                <a:sym typeface="Encode Sans"/>
              </a:rPr>
              <a:t>Incremental housing as an opportunity to build green and resilient communities, the experience of Latin America and the Caribbean</a:t>
            </a:r>
            <a:endParaRPr sz="1500" b="0" i="0" u="none" strike="noStrike" cap="none">
              <a:solidFill>
                <a:schemeClr val="dk1"/>
              </a:solidFill>
              <a:latin typeface="Encode Sans"/>
              <a:ea typeface="Encode Sans"/>
              <a:cs typeface="Encode Sans"/>
              <a:sym typeface="Encode Sans"/>
            </a:endParaRPr>
          </a:p>
        </p:txBody>
      </p:sp>
      <p:pic>
        <p:nvPicPr>
          <p:cNvPr id="120" name="Google Shape;120;p28" descr="A blue and white logo&#10;&#10;Description automatically generated"/>
          <p:cNvPicPr preferRelativeResize="0"/>
          <p:nvPr/>
        </p:nvPicPr>
        <p:blipFill rotWithShape="1">
          <a:blip r:embed="rId3">
            <a:alphaModFix/>
          </a:blip>
          <a:srcRect/>
          <a:stretch/>
        </p:blipFill>
        <p:spPr>
          <a:xfrm>
            <a:off x="1797437" y="328029"/>
            <a:ext cx="1580467" cy="610307"/>
          </a:xfrm>
          <a:prstGeom prst="rect">
            <a:avLst/>
          </a:prstGeom>
          <a:noFill/>
          <a:ln>
            <a:noFill/>
          </a:ln>
        </p:spPr>
      </p:pic>
      <p:pic>
        <p:nvPicPr>
          <p:cNvPr id="121" name="Google Shape;121;p28"/>
          <p:cNvPicPr preferRelativeResize="0"/>
          <p:nvPr/>
        </p:nvPicPr>
        <p:blipFill rotWithShape="1">
          <a:blip r:embed="rId4">
            <a:alphaModFix/>
          </a:blip>
          <a:srcRect/>
          <a:stretch/>
        </p:blipFill>
        <p:spPr>
          <a:xfrm>
            <a:off x="5553866" y="328029"/>
            <a:ext cx="1571476" cy="560267"/>
          </a:xfrm>
          <a:prstGeom prst="rect">
            <a:avLst/>
          </a:prstGeom>
          <a:noFill/>
          <a:ln>
            <a:noFill/>
          </a:ln>
        </p:spPr>
      </p:pic>
      <p:pic>
        <p:nvPicPr>
          <p:cNvPr id="122" name="Google Shape;122;p28" descr="A logo with colorful letters&#10;&#10;Description automatically generated with medium confidence"/>
          <p:cNvPicPr preferRelativeResize="0"/>
          <p:nvPr/>
        </p:nvPicPr>
        <p:blipFill rotWithShape="1">
          <a:blip r:embed="rId5">
            <a:alphaModFix/>
          </a:blip>
          <a:srcRect/>
          <a:stretch/>
        </p:blipFill>
        <p:spPr>
          <a:xfrm>
            <a:off x="1477142" y="4289291"/>
            <a:ext cx="1900761" cy="704418"/>
          </a:xfrm>
          <a:prstGeom prst="rect">
            <a:avLst/>
          </a:prstGeom>
          <a:noFill/>
          <a:ln>
            <a:noFill/>
          </a:ln>
        </p:spPr>
      </p:pic>
      <p:pic>
        <p:nvPicPr>
          <p:cNvPr id="123" name="Google Shape;123;p28" descr="Donate Now | Build Change"/>
          <p:cNvPicPr preferRelativeResize="0"/>
          <p:nvPr/>
        </p:nvPicPr>
        <p:blipFill rotWithShape="1">
          <a:blip r:embed="rId6">
            <a:alphaModFix/>
          </a:blip>
          <a:srcRect/>
          <a:stretch/>
        </p:blipFill>
        <p:spPr>
          <a:xfrm>
            <a:off x="5766099" y="4302628"/>
            <a:ext cx="1580462" cy="679322"/>
          </a:xfrm>
          <a:prstGeom prst="rect">
            <a:avLst/>
          </a:prstGeom>
          <a:noFill/>
          <a:ln>
            <a:noFill/>
          </a:ln>
        </p:spPr>
      </p:pic>
      <p:pic>
        <p:nvPicPr>
          <p:cNvPr id="124" name="Google Shape;124;p28" descr="Habitat for Humanity logo black transparent PNG - StickPNG"/>
          <p:cNvPicPr preferRelativeResize="0"/>
          <p:nvPr/>
        </p:nvPicPr>
        <p:blipFill rotWithShape="1">
          <a:blip r:embed="rId7">
            <a:alphaModFix/>
          </a:blip>
          <a:srcRect/>
          <a:stretch/>
        </p:blipFill>
        <p:spPr>
          <a:xfrm>
            <a:off x="3823238" y="235453"/>
            <a:ext cx="1430556" cy="747581"/>
          </a:xfrm>
          <a:prstGeom prst="rect">
            <a:avLst/>
          </a:prstGeom>
          <a:noFill/>
          <a:ln>
            <a:noFill/>
          </a:ln>
        </p:spPr>
      </p:pic>
      <p:pic>
        <p:nvPicPr>
          <p:cNvPr id="125" name="Google Shape;125;p28"/>
          <p:cNvPicPr preferRelativeResize="0"/>
          <p:nvPr/>
        </p:nvPicPr>
        <p:blipFill rotWithShape="1">
          <a:blip r:embed="rId8">
            <a:alphaModFix/>
          </a:blip>
          <a:srcRect l="14148" t="27245" r="18442" b="31454"/>
          <a:stretch/>
        </p:blipFill>
        <p:spPr>
          <a:xfrm>
            <a:off x="3980675" y="4379926"/>
            <a:ext cx="1273116" cy="43899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29"/>
        <p:cNvGrpSpPr/>
        <p:nvPr/>
      </p:nvGrpSpPr>
      <p:grpSpPr>
        <a:xfrm>
          <a:off x="0" y="0"/>
          <a:ext cx="0" cy="0"/>
          <a:chOff x="0" y="0"/>
          <a:chExt cx="0" cy="0"/>
        </a:xfrm>
      </p:grpSpPr>
      <p:pic>
        <p:nvPicPr>
          <p:cNvPr id="130" name="Google Shape;130;p29"/>
          <p:cNvPicPr preferRelativeResize="0"/>
          <p:nvPr/>
        </p:nvPicPr>
        <p:blipFill rotWithShape="1">
          <a:blip r:embed="rId3">
            <a:alphaModFix amt="61000"/>
          </a:blip>
          <a:srcRect t="6236" b="9367"/>
          <a:stretch/>
        </p:blipFill>
        <p:spPr>
          <a:xfrm>
            <a:off x="0" y="0"/>
            <a:ext cx="9144003" cy="5143501"/>
          </a:xfrm>
          <a:prstGeom prst="rect">
            <a:avLst/>
          </a:prstGeom>
          <a:noFill/>
          <a:ln>
            <a:noFill/>
          </a:ln>
        </p:spPr>
      </p:pic>
      <p:sp>
        <p:nvSpPr>
          <p:cNvPr id="131" name="Google Shape;131;p29"/>
          <p:cNvSpPr txBox="1"/>
          <p:nvPr/>
        </p:nvSpPr>
        <p:spPr>
          <a:xfrm>
            <a:off x="537950" y="755400"/>
            <a:ext cx="3556200" cy="3632700"/>
          </a:xfrm>
          <a:prstGeom prst="rect">
            <a:avLst/>
          </a:prstGeom>
          <a:noFill/>
          <a:ln>
            <a:noFill/>
          </a:ln>
        </p:spPr>
        <p:txBody>
          <a:bodyPr spcFirstLastPara="1" wrap="square" lIns="91425" tIns="91425" rIns="91425" bIns="91425" anchor="ctr" anchorCtr="0">
            <a:spAutoFit/>
          </a:bodyPr>
          <a:lstStyle/>
          <a:p>
            <a:pPr marL="0" lvl="0" indent="0" algn="l" rtl="0">
              <a:lnSpc>
                <a:spcPct val="100000"/>
              </a:lnSpc>
              <a:spcBef>
                <a:spcPts val="0"/>
              </a:spcBef>
              <a:spcAft>
                <a:spcPts val="0"/>
              </a:spcAft>
              <a:buClr>
                <a:schemeClr val="dk1"/>
              </a:buClr>
              <a:buSzPts val="1100"/>
              <a:buFont typeface="Arial"/>
              <a:buNone/>
            </a:pPr>
            <a:r>
              <a:rPr lang="es" sz="3200">
                <a:solidFill>
                  <a:schemeClr val="lt1"/>
                </a:solidFill>
                <a:latin typeface="Montserrat ExtraBold"/>
                <a:ea typeface="Montserrat ExtraBold"/>
                <a:cs typeface="Montserrat ExtraBold"/>
                <a:sym typeface="Montserrat ExtraBold"/>
              </a:rPr>
              <a:t>AT TECHO, </a:t>
            </a:r>
            <a:endParaRPr sz="3200">
              <a:solidFill>
                <a:schemeClr val="lt1"/>
              </a:solidFill>
              <a:latin typeface="Montserrat ExtraBold"/>
              <a:ea typeface="Montserrat ExtraBold"/>
              <a:cs typeface="Montserrat ExtraBold"/>
              <a:sym typeface="Montserrat ExtraBold"/>
            </a:endParaRPr>
          </a:p>
          <a:p>
            <a:pPr marL="0" lvl="0" indent="0" algn="l" rtl="0">
              <a:lnSpc>
                <a:spcPct val="100000"/>
              </a:lnSpc>
              <a:spcBef>
                <a:spcPts val="0"/>
              </a:spcBef>
              <a:spcAft>
                <a:spcPts val="0"/>
              </a:spcAft>
              <a:buClr>
                <a:schemeClr val="dk1"/>
              </a:buClr>
              <a:buSzPts val="1100"/>
              <a:buFont typeface="Arial"/>
              <a:buNone/>
            </a:pPr>
            <a:r>
              <a:rPr lang="es" sz="3200">
                <a:solidFill>
                  <a:schemeClr val="lt1"/>
                </a:solidFill>
                <a:latin typeface="Montserrat ExtraBold"/>
                <a:ea typeface="Montserrat ExtraBold"/>
                <a:cs typeface="Montserrat ExtraBold"/>
                <a:sym typeface="Montserrat ExtraBold"/>
              </a:rPr>
              <a:t>WE DREAM OF A FUTURE WHERE NO ONE HAS TO LIVE WITHOUT A ROOF. </a:t>
            </a:r>
            <a:endParaRPr sz="2300">
              <a:solidFill>
                <a:schemeClr val="lt1"/>
              </a:solidFill>
              <a:latin typeface="Montserrat ExtraBold"/>
              <a:ea typeface="Montserrat ExtraBold"/>
              <a:cs typeface="Montserrat ExtraBold"/>
              <a:sym typeface="Montserrat ExtraBold"/>
            </a:endParaRPr>
          </a:p>
        </p:txBody>
      </p:sp>
      <p:pic>
        <p:nvPicPr>
          <p:cNvPr id="132" name="Google Shape;132;p29"/>
          <p:cNvPicPr preferRelativeResize="0"/>
          <p:nvPr/>
        </p:nvPicPr>
        <p:blipFill>
          <a:blip r:embed="rId4">
            <a:alphaModFix amt="19000"/>
          </a:blip>
          <a:stretch>
            <a:fillRect/>
          </a:stretch>
        </p:blipFill>
        <p:spPr>
          <a:xfrm>
            <a:off x="8790261" y="84730"/>
            <a:ext cx="495698" cy="493247"/>
          </a:xfrm>
          <a:prstGeom prst="rect">
            <a:avLst/>
          </a:prstGeom>
          <a:noFill/>
          <a:ln>
            <a:noFill/>
          </a:ln>
        </p:spPr>
      </p:pic>
      <p:pic>
        <p:nvPicPr>
          <p:cNvPr id="133" name="Google Shape;133;p29"/>
          <p:cNvPicPr preferRelativeResize="0"/>
          <p:nvPr/>
        </p:nvPicPr>
        <p:blipFill>
          <a:blip r:embed="rId5">
            <a:alphaModFix amt="48000"/>
          </a:blip>
          <a:stretch>
            <a:fillRect/>
          </a:stretch>
        </p:blipFill>
        <p:spPr>
          <a:xfrm>
            <a:off x="8756450" y="85300"/>
            <a:ext cx="324350" cy="324350"/>
          </a:xfrm>
          <a:prstGeom prst="rect">
            <a:avLst/>
          </a:prstGeom>
          <a:noFill/>
          <a:ln>
            <a:noFill/>
          </a:ln>
        </p:spPr>
      </p:pic>
      <p:pic>
        <p:nvPicPr>
          <p:cNvPr id="134" name="Google Shape;134;p29"/>
          <p:cNvPicPr preferRelativeResize="0"/>
          <p:nvPr/>
        </p:nvPicPr>
        <p:blipFill rotWithShape="1">
          <a:blip r:embed="rId6">
            <a:alphaModFix/>
          </a:blip>
          <a:srcRect l="14148" t="27245" r="18442" b="31454"/>
          <a:stretch/>
        </p:blipFill>
        <p:spPr>
          <a:xfrm>
            <a:off x="8085275" y="4675300"/>
            <a:ext cx="940632" cy="32435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8"/>
        <p:cNvGrpSpPr/>
        <p:nvPr/>
      </p:nvGrpSpPr>
      <p:grpSpPr>
        <a:xfrm>
          <a:off x="0" y="0"/>
          <a:ext cx="0" cy="0"/>
          <a:chOff x="0" y="0"/>
          <a:chExt cx="0" cy="0"/>
        </a:xfrm>
      </p:grpSpPr>
      <p:pic>
        <p:nvPicPr>
          <p:cNvPr id="139" name="Google Shape;139;p30"/>
          <p:cNvPicPr preferRelativeResize="0"/>
          <p:nvPr/>
        </p:nvPicPr>
        <p:blipFill rotWithShape="1">
          <a:blip r:embed="rId3">
            <a:alphaModFix amt="46000"/>
          </a:blip>
          <a:srcRect t="10218" b="5193"/>
          <a:stretch/>
        </p:blipFill>
        <p:spPr>
          <a:xfrm flipH="1">
            <a:off x="0" y="0"/>
            <a:ext cx="9144003" cy="5143501"/>
          </a:xfrm>
          <a:prstGeom prst="rect">
            <a:avLst/>
          </a:prstGeom>
          <a:noFill/>
          <a:ln>
            <a:noFill/>
          </a:ln>
        </p:spPr>
      </p:pic>
      <p:sp>
        <p:nvSpPr>
          <p:cNvPr id="140" name="Google Shape;140;p30"/>
          <p:cNvSpPr txBox="1">
            <a:spLocks noGrp="1"/>
          </p:cNvSpPr>
          <p:nvPr>
            <p:ph type="title"/>
          </p:nvPr>
        </p:nvSpPr>
        <p:spPr>
          <a:xfrm>
            <a:off x="199725" y="0"/>
            <a:ext cx="3207000" cy="5143500"/>
          </a:xfrm>
          <a:prstGeom prst="rect">
            <a:avLst/>
          </a:prstGeom>
          <a:noFill/>
          <a:ln>
            <a:noFill/>
          </a:ln>
        </p:spPr>
        <p:txBody>
          <a:bodyPr spcFirstLastPara="1" wrap="square" lIns="68575" tIns="34275" rIns="68575" bIns="34275" anchor="b" anchorCtr="0">
            <a:noAutofit/>
          </a:bodyPr>
          <a:lstStyle/>
          <a:p>
            <a:pPr marL="0" lvl="0" indent="0" algn="r" rtl="0">
              <a:lnSpc>
                <a:spcPct val="90000"/>
              </a:lnSpc>
              <a:spcBef>
                <a:spcPts val="0"/>
              </a:spcBef>
              <a:spcAft>
                <a:spcPts val="0"/>
              </a:spcAft>
              <a:buClr>
                <a:schemeClr val="dk1"/>
              </a:buClr>
              <a:buSzPts val="1100"/>
              <a:buFont typeface="Arial"/>
              <a:buNone/>
            </a:pPr>
            <a:r>
              <a:rPr lang="es" sz="3500">
                <a:solidFill>
                  <a:schemeClr val="lt1"/>
                </a:solidFill>
                <a:latin typeface="Montserrat ExtraBold"/>
                <a:ea typeface="Montserrat ExtraBold"/>
                <a:cs typeface="Montserrat ExtraBold"/>
                <a:sym typeface="Montserrat ExtraBold"/>
              </a:rPr>
              <a:t>IN</a:t>
            </a:r>
            <a:endParaRPr sz="3500">
              <a:solidFill>
                <a:schemeClr val="lt1"/>
              </a:solidFill>
              <a:latin typeface="Montserrat ExtraBold"/>
              <a:ea typeface="Montserrat ExtraBold"/>
              <a:cs typeface="Montserrat ExtraBold"/>
              <a:sym typeface="Montserrat ExtraBold"/>
            </a:endParaRPr>
          </a:p>
          <a:p>
            <a:pPr marL="0" lvl="0" indent="0" algn="r" rtl="0">
              <a:lnSpc>
                <a:spcPct val="90000"/>
              </a:lnSpc>
              <a:spcBef>
                <a:spcPts val="0"/>
              </a:spcBef>
              <a:spcAft>
                <a:spcPts val="0"/>
              </a:spcAft>
              <a:buClr>
                <a:schemeClr val="dk1"/>
              </a:buClr>
              <a:buSzPts val="1100"/>
              <a:buFont typeface="Arial"/>
              <a:buNone/>
            </a:pPr>
            <a:r>
              <a:rPr lang="es" sz="3500">
                <a:solidFill>
                  <a:schemeClr val="lt1"/>
                </a:solidFill>
                <a:latin typeface="Montserrat ExtraBold"/>
                <a:ea typeface="Montserrat ExtraBold"/>
                <a:cs typeface="Montserrat ExtraBold"/>
                <a:sym typeface="Montserrat ExtraBold"/>
              </a:rPr>
              <a:t>LATIN AMERICA,</a:t>
            </a:r>
            <a:endParaRPr sz="3500">
              <a:solidFill>
                <a:schemeClr val="lt1"/>
              </a:solidFill>
              <a:latin typeface="Montserrat ExtraBold"/>
              <a:ea typeface="Montserrat ExtraBold"/>
              <a:cs typeface="Montserrat ExtraBold"/>
              <a:sym typeface="Montserrat ExtraBold"/>
            </a:endParaRPr>
          </a:p>
          <a:p>
            <a:pPr marL="0" lvl="0" indent="0" algn="r" rtl="0">
              <a:lnSpc>
                <a:spcPct val="90000"/>
              </a:lnSpc>
              <a:spcBef>
                <a:spcPts val="0"/>
              </a:spcBef>
              <a:spcAft>
                <a:spcPts val="0"/>
              </a:spcAft>
              <a:buClr>
                <a:schemeClr val="dk1"/>
              </a:buClr>
              <a:buSzPts val="1100"/>
              <a:buFont typeface="Arial"/>
              <a:buNone/>
            </a:pPr>
            <a:r>
              <a:rPr lang="es" sz="3500">
                <a:solidFill>
                  <a:schemeClr val="lt1"/>
                </a:solidFill>
                <a:latin typeface="Montserrat ExtraBold"/>
                <a:ea typeface="Montserrat ExtraBold"/>
                <a:cs typeface="Montserrat ExtraBold"/>
                <a:sym typeface="Montserrat ExtraBold"/>
              </a:rPr>
              <a:t>MORE THAN 201 MILLION</a:t>
            </a:r>
            <a:endParaRPr sz="3500">
              <a:solidFill>
                <a:schemeClr val="lt1"/>
              </a:solidFill>
              <a:latin typeface="Montserrat ExtraBold"/>
              <a:ea typeface="Montserrat ExtraBold"/>
              <a:cs typeface="Montserrat ExtraBold"/>
              <a:sym typeface="Montserrat ExtraBold"/>
            </a:endParaRPr>
          </a:p>
          <a:p>
            <a:pPr marL="0" lvl="0" indent="0" algn="r" rtl="0">
              <a:lnSpc>
                <a:spcPct val="90000"/>
              </a:lnSpc>
              <a:spcBef>
                <a:spcPts val="0"/>
              </a:spcBef>
              <a:spcAft>
                <a:spcPts val="0"/>
              </a:spcAft>
              <a:buClr>
                <a:schemeClr val="dk1"/>
              </a:buClr>
              <a:buSzPts val="1100"/>
              <a:buFont typeface="Arial"/>
              <a:buNone/>
            </a:pPr>
            <a:r>
              <a:rPr lang="es" sz="3500">
                <a:solidFill>
                  <a:schemeClr val="lt1"/>
                </a:solidFill>
                <a:latin typeface="Montserrat ExtraBold"/>
                <a:ea typeface="Montserrat ExtraBold"/>
                <a:cs typeface="Montserrat ExtraBold"/>
                <a:sym typeface="Montserrat ExtraBold"/>
              </a:rPr>
              <a:t>PEOPLE LIVE IN POVERTY</a:t>
            </a:r>
            <a:endParaRPr sz="3500">
              <a:solidFill>
                <a:schemeClr val="lt1"/>
              </a:solidFill>
              <a:latin typeface="Montserrat ExtraBold"/>
              <a:ea typeface="Montserrat ExtraBold"/>
              <a:cs typeface="Montserrat ExtraBold"/>
              <a:sym typeface="Montserrat ExtraBold"/>
            </a:endParaRPr>
          </a:p>
          <a:p>
            <a:pPr marL="0" lvl="0" indent="0" algn="r" rtl="0">
              <a:lnSpc>
                <a:spcPct val="90000"/>
              </a:lnSpc>
              <a:spcBef>
                <a:spcPts val="0"/>
              </a:spcBef>
              <a:spcAft>
                <a:spcPts val="0"/>
              </a:spcAft>
              <a:buClr>
                <a:srgbClr val="0092DD"/>
              </a:buClr>
              <a:buSzPts val="3600"/>
              <a:buFont typeface="Arial"/>
              <a:buNone/>
            </a:pPr>
            <a:endParaRPr sz="3500">
              <a:solidFill>
                <a:schemeClr val="lt1"/>
              </a:solidFill>
              <a:latin typeface="Montserrat ExtraBold"/>
              <a:ea typeface="Montserrat ExtraBold"/>
              <a:cs typeface="Montserrat ExtraBold"/>
              <a:sym typeface="Montserrat ExtraBold"/>
            </a:endParaRPr>
          </a:p>
        </p:txBody>
      </p:sp>
      <p:sp>
        <p:nvSpPr>
          <p:cNvPr id="141" name="Google Shape;141;p30"/>
          <p:cNvSpPr txBox="1"/>
          <p:nvPr/>
        </p:nvSpPr>
        <p:spPr>
          <a:xfrm>
            <a:off x="4311400" y="4833099"/>
            <a:ext cx="4769400" cy="379500"/>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1000"/>
              </a:spcBef>
              <a:spcAft>
                <a:spcPts val="0"/>
              </a:spcAft>
              <a:buNone/>
            </a:pPr>
            <a:r>
              <a:rPr lang="es" sz="600">
                <a:solidFill>
                  <a:srgbClr val="FFFFFF"/>
                </a:solidFill>
                <a:latin typeface="Roboto"/>
                <a:ea typeface="Roboto"/>
                <a:cs typeface="Roboto"/>
                <a:sym typeface="Roboto"/>
              </a:rPr>
              <a:t>* Source: ONU Hábitat(2020) y CEPAL (2022)</a:t>
            </a:r>
            <a:endParaRPr sz="600" b="1" i="1">
              <a:solidFill>
                <a:srgbClr val="FFFFFF"/>
              </a:solidFill>
              <a:latin typeface="Roboto"/>
              <a:ea typeface="Roboto"/>
              <a:cs typeface="Roboto"/>
              <a:sym typeface="Roboto"/>
            </a:endParaRPr>
          </a:p>
        </p:txBody>
      </p:sp>
      <p:pic>
        <p:nvPicPr>
          <p:cNvPr id="142" name="Google Shape;142;p30"/>
          <p:cNvPicPr preferRelativeResize="0"/>
          <p:nvPr/>
        </p:nvPicPr>
        <p:blipFill>
          <a:blip r:embed="rId4">
            <a:alphaModFix amt="48000"/>
          </a:blip>
          <a:stretch>
            <a:fillRect/>
          </a:stretch>
        </p:blipFill>
        <p:spPr>
          <a:xfrm>
            <a:off x="8756450" y="85300"/>
            <a:ext cx="324350" cy="324350"/>
          </a:xfrm>
          <a:prstGeom prst="rect">
            <a:avLst/>
          </a:prstGeom>
          <a:noFill/>
          <a:ln>
            <a:noFill/>
          </a:ln>
        </p:spPr>
      </p:pic>
      <p:sp>
        <p:nvSpPr>
          <p:cNvPr id="143" name="Google Shape;143;p30"/>
          <p:cNvSpPr txBox="1"/>
          <p:nvPr/>
        </p:nvSpPr>
        <p:spPr>
          <a:xfrm>
            <a:off x="6316000" y="1459500"/>
            <a:ext cx="2550600" cy="2438100"/>
          </a:xfrm>
          <a:prstGeom prst="rect">
            <a:avLst/>
          </a:prstGeom>
          <a:noFill/>
          <a:ln>
            <a:noFill/>
          </a:ln>
        </p:spPr>
        <p:txBody>
          <a:bodyPr spcFirstLastPara="1" wrap="square" lIns="68575" tIns="34275" rIns="68575" bIns="34275" anchor="t" anchorCtr="0">
            <a:spAutoFit/>
          </a:bodyPr>
          <a:lstStyle/>
          <a:p>
            <a:pPr marL="0" lvl="0" indent="0" algn="l" rtl="0">
              <a:lnSpc>
                <a:spcPct val="90000"/>
              </a:lnSpc>
              <a:spcBef>
                <a:spcPts val="0"/>
              </a:spcBef>
              <a:spcAft>
                <a:spcPts val="1200"/>
              </a:spcAft>
              <a:buNone/>
            </a:pPr>
            <a:r>
              <a:rPr lang="es" sz="5400">
                <a:solidFill>
                  <a:srgbClr val="FFFFFF"/>
                </a:solidFill>
                <a:latin typeface="Montserrat ExtraBold"/>
                <a:ea typeface="Montserrat ExtraBold"/>
                <a:cs typeface="Montserrat ExtraBold"/>
                <a:sym typeface="Montserrat ExtraBold"/>
              </a:rPr>
              <a:t>1</a:t>
            </a:r>
            <a:r>
              <a:rPr lang="es" sz="4600">
                <a:solidFill>
                  <a:srgbClr val="FFFFFF"/>
                </a:solidFill>
                <a:latin typeface="Montserrat ExtraBold"/>
                <a:ea typeface="Montserrat ExtraBold"/>
                <a:cs typeface="Montserrat ExtraBold"/>
                <a:sym typeface="Montserrat ExtraBold"/>
              </a:rPr>
              <a:t> of </a:t>
            </a:r>
            <a:r>
              <a:rPr lang="es" sz="5400">
                <a:solidFill>
                  <a:srgbClr val="FFFFFF"/>
                </a:solidFill>
                <a:latin typeface="Montserrat ExtraBold"/>
                <a:ea typeface="Montserrat ExtraBold"/>
                <a:cs typeface="Montserrat ExtraBold"/>
                <a:sym typeface="Montserrat ExtraBold"/>
              </a:rPr>
              <a:t>5</a:t>
            </a:r>
            <a:r>
              <a:rPr lang="es" sz="2700">
                <a:solidFill>
                  <a:srgbClr val="FFFFFF"/>
                </a:solidFill>
                <a:latin typeface="Montserrat ExtraBold"/>
                <a:ea typeface="Montserrat ExtraBold"/>
                <a:cs typeface="Montserrat ExtraBold"/>
                <a:sym typeface="Montserrat ExtraBold"/>
              </a:rPr>
              <a:t> PEOPLE</a:t>
            </a:r>
            <a:br>
              <a:rPr lang="es" sz="2700">
                <a:solidFill>
                  <a:srgbClr val="FFFFFF"/>
                </a:solidFill>
                <a:latin typeface="Montserrat ExtraBold"/>
                <a:ea typeface="Montserrat ExtraBold"/>
                <a:cs typeface="Montserrat ExtraBold"/>
                <a:sym typeface="Montserrat ExtraBold"/>
              </a:rPr>
            </a:br>
            <a:r>
              <a:rPr lang="es" sz="1500">
                <a:solidFill>
                  <a:srgbClr val="FFFFFF"/>
                </a:solidFill>
                <a:latin typeface="Montserrat SemiBold"/>
                <a:ea typeface="Montserrat SemiBold"/>
                <a:cs typeface="Montserrat SemiBold"/>
                <a:sym typeface="Montserrat SemiBold"/>
              </a:rPr>
              <a:t>in the region, live in informal settlements, with inadequate housing and a lack of at least one basic service like water or electricity.</a:t>
            </a:r>
            <a:endParaRPr sz="1500">
              <a:solidFill>
                <a:srgbClr val="FFFFFF"/>
              </a:solidFill>
              <a:latin typeface="Montserrat SemiBold"/>
              <a:ea typeface="Montserrat SemiBold"/>
              <a:cs typeface="Montserrat SemiBold"/>
              <a:sym typeface="Montserrat SemiBold"/>
            </a:endParaRPr>
          </a:p>
        </p:txBody>
      </p:sp>
      <p:pic>
        <p:nvPicPr>
          <p:cNvPr id="144" name="Google Shape;144;p30"/>
          <p:cNvPicPr preferRelativeResize="0"/>
          <p:nvPr/>
        </p:nvPicPr>
        <p:blipFill rotWithShape="1">
          <a:blip r:embed="rId5">
            <a:alphaModFix/>
          </a:blip>
          <a:srcRect l="14148" t="27245" r="18442" b="31454"/>
          <a:stretch/>
        </p:blipFill>
        <p:spPr>
          <a:xfrm>
            <a:off x="8085275" y="4675300"/>
            <a:ext cx="940632" cy="3243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31"/>
          <p:cNvPicPr preferRelativeResize="0"/>
          <p:nvPr/>
        </p:nvPicPr>
        <p:blipFill>
          <a:blip r:embed="rId3">
            <a:alphaModFix/>
          </a:blip>
          <a:stretch>
            <a:fillRect/>
          </a:stretch>
        </p:blipFill>
        <p:spPr>
          <a:xfrm>
            <a:off x="4531691" y="-468025"/>
            <a:ext cx="8406784" cy="5611526"/>
          </a:xfrm>
          <a:prstGeom prst="rect">
            <a:avLst/>
          </a:prstGeom>
          <a:noFill/>
          <a:ln>
            <a:noFill/>
          </a:ln>
        </p:spPr>
      </p:pic>
      <p:sp>
        <p:nvSpPr>
          <p:cNvPr id="150" name="Google Shape;150;p31"/>
          <p:cNvSpPr txBox="1"/>
          <p:nvPr/>
        </p:nvSpPr>
        <p:spPr>
          <a:xfrm>
            <a:off x="8538275" y="173600"/>
            <a:ext cx="431700" cy="246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400"/>
              <a:buFont typeface="Arial"/>
              <a:buNone/>
            </a:pPr>
            <a:r>
              <a:rPr lang="es" sz="400" b="0" i="0" u="none" strike="noStrike" cap="none">
                <a:solidFill>
                  <a:schemeClr val="lt1"/>
                </a:solidFill>
                <a:latin typeface="Fredoka Medium"/>
                <a:ea typeface="Fredoka Medium"/>
                <a:cs typeface="Fredoka Medium"/>
                <a:sym typeface="Fredoka Medium"/>
              </a:rPr>
              <a:t>AÑO</a:t>
            </a:r>
            <a:endParaRPr sz="400" b="0" i="0" u="none" strike="noStrike" cap="none">
              <a:solidFill>
                <a:schemeClr val="lt1"/>
              </a:solidFill>
              <a:latin typeface="Fredoka Medium"/>
              <a:ea typeface="Fredoka Medium"/>
              <a:cs typeface="Fredoka Medium"/>
              <a:sym typeface="Fredoka Medium"/>
            </a:endParaRPr>
          </a:p>
        </p:txBody>
      </p:sp>
      <p:sp>
        <p:nvSpPr>
          <p:cNvPr id="151" name="Google Shape;151;p31"/>
          <p:cNvSpPr txBox="1"/>
          <p:nvPr/>
        </p:nvSpPr>
        <p:spPr>
          <a:xfrm>
            <a:off x="171000" y="1473625"/>
            <a:ext cx="3964200" cy="1064700"/>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2800"/>
              <a:buFont typeface="Arial"/>
              <a:buNone/>
            </a:pPr>
            <a:r>
              <a:rPr lang="es" sz="2800">
                <a:solidFill>
                  <a:srgbClr val="0092DD"/>
                </a:solidFill>
                <a:latin typeface="Fredoka SemiBold"/>
                <a:ea typeface="Fredoka SemiBold"/>
                <a:cs typeface="Fredoka SemiBold"/>
                <a:sym typeface="Fredoka SemiBold"/>
              </a:rPr>
              <a:t>How to ensure that housing solutions are adaptable to the evolving needs of these communities?</a:t>
            </a:r>
            <a:endParaRPr sz="2800" b="0" i="0" u="none" strike="noStrike" cap="none">
              <a:solidFill>
                <a:srgbClr val="0092DD"/>
              </a:solidFill>
              <a:latin typeface="Fredoka SemiBold"/>
              <a:ea typeface="Fredoka SemiBold"/>
              <a:cs typeface="Fredoka SemiBold"/>
              <a:sym typeface="Fredoka SemiBold"/>
            </a:endParaRPr>
          </a:p>
        </p:txBody>
      </p:sp>
      <p:pic>
        <p:nvPicPr>
          <p:cNvPr id="152" name="Google Shape;152;p31"/>
          <p:cNvPicPr preferRelativeResize="0"/>
          <p:nvPr/>
        </p:nvPicPr>
        <p:blipFill rotWithShape="1">
          <a:blip r:embed="rId4">
            <a:alphaModFix/>
          </a:blip>
          <a:srcRect l="51512" t="1083" r="-4" b="37374"/>
          <a:stretch/>
        </p:blipFill>
        <p:spPr>
          <a:xfrm>
            <a:off x="4531700" y="2503800"/>
            <a:ext cx="1834274" cy="2639702"/>
          </a:xfrm>
          <a:prstGeom prst="rect">
            <a:avLst/>
          </a:prstGeom>
          <a:noFill/>
          <a:ln>
            <a:noFill/>
          </a:ln>
        </p:spPr>
      </p:pic>
      <p:pic>
        <p:nvPicPr>
          <p:cNvPr id="153" name="Google Shape;153;p31"/>
          <p:cNvPicPr preferRelativeResize="0"/>
          <p:nvPr/>
        </p:nvPicPr>
        <p:blipFill rotWithShape="1">
          <a:blip r:embed="rId5">
            <a:alphaModFix/>
          </a:blip>
          <a:srcRect/>
          <a:stretch/>
        </p:blipFill>
        <p:spPr>
          <a:xfrm>
            <a:off x="4321729" y="2503800"/>
            <a:ext cx="3144141" cy="3145677"/>
          </a:xfrm>
          <a:prstGeom prst="rect">
            <a:avLst/>
          </a:prstGeom>
          <a:noFill/>
          <a:ln>
            <a:noFill/>
          </a:ln>
        </p:spPr>
      </p:pic>
      <p:pic>
        <p:nvPicPr>
          <p:cNvPr id="154" name="Google Shape;154;p31"/>
          <p:cNvPicPr preferRelativeResize="0"/>
          <p:nvPr/>
        </p:nvPicPr>
        <p:blipFill rotWithShape="1">
          <a:blip r:embed="rId6">
            <a:alphaModFix/>
          </a:blip>
          <a:srcRect l="17518" t="32825" r="18002" b="31733"/>
          <a:stretch/>
        </p:blipFill>
        <p:spPr>
          <a:xfrm>
            <a:off x="8164425" y="4704400"/>
            <a:ext cx="698900" cy="2160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32"/>
          <p:cNvPicPr preferRelativeResize="0"/>
          <p:nvPr/>
        </p:nvPicPr>
        <p:blipFill>
          <a:blip r:embed="rId3">
            <a:alphaModFix/>
          </a:blip>
          <a:stretch>
            <a:fillRect/>
          </a:stretch>
        </p:blipFill>
        <p:spPr>
          <a:xfrm>
            <a:off x="-1066800" y="0"/>
            <a:ext cx="6301408" cy="5143500"/>
          </a:xfrm>
          <a:prstGeom prst="rect">
            <a:avLst/>
          </a:prstGeom>
          <a:noFill/>
          <a:ln>
            <a:noFill/>
          </a:ln>
        </p:spPr>
      </p:pic>
      <p:sp>
        <p:nvSpPr>
          <p:cNvPr id="160" name="Google Shape;160;p32"/>
          <p:cNvSpPr txBox="1"/>
          <p:nvPr/>
        </p:nvSpPr>
        <p:spPr>
          <a:xfrm>
            <a:off x="8538275" y="173600"/>
            <a:ext cx="431700" cy="246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400"/>
              <a:buFont typeface="Arial"/>
              <a:buNone/>
            </a:pPr>
            <a:r>
              <a:rPr lang="es" sz="400" b="0" i="0" u="none" strike="noStrike" cap="none">
                <a:solidFill>
                  <a:schemeClr val="lt1"/>
                </a:solidFill>
                <a:latin typeface="Fredoka Medium"/>
                <a:ea typeface="Fredoka Medium"/>
                <a:cs typeface="Fredoka Medium"/>
                <a:sym typeface="Fredoka Medium"/>
              </a:rPr>
              <a:t>AÑO</a:t>
            </a:r>
            <a:endParaRPr sz="400" b="0" i="0" u="none" strike="noStrike" cap="none">
              <a:solidFill>
                <a:schemeClr val="lt1"/>
              </a:solidFill>
              <a:latin typeface="Fredoka Medium"/>
              <a:ea typeface="Fredoka Medium"/>
              <a:cs typeface="Fredoka Medium"/>
              <a:sym typeface="Fredoka Medium"/>
            </a:endParaRPr>
          </a:p>
        </p:txBody>
      </p:sp>
      <p:sp>
        <p:nvSpPr>
          <p:cNvPr id="161" name="Google Shape;161;p32"/>
          <p:cNvSpPr txBox="1"/>
          <p:nvPr/>
        </p:nvSpPr>
        <p:spPr>
          <a:xfrm>
            <a:off x="5594775" y="929500"/>
            <a:ext cx="3964200" cy="1064700"/>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2800"/>
              <a:buFont typeface="Arial"/>
              <a:buNone/>
            </a:pPr>
            <a:r>
              <a:rPr lang="es" sz="2800">
                <a:solidFill>
                  <a:srgbClr val="0092DD"/>
                </a:solidFill>
                <a:latin typeface="Fredoka SemiBold"/>
                <a:ea typeface="Fredoka SemiBold"/>
                <a:cs typeface="Fredoka SemiBold"/>
                <a:sym typeface="Fredoka SemiBold"/>
              </a:rPr>
              <a:t>How to integrate climate-conscious practices to mitigate the impact of environmental challenges?</a:t>
            </a:r>
            <a:endParaRPr sz="2800" b="0" i="0" u="none" strike="noStrike" cap="none">
              <a:solidFill>
                <a:srgbClr val="0092DD"/>
              </a:solidFill>
              <a:latin typeface="Fredoka SemiBold"/>
              <a:ea typeface="Fredoka SemiBold"/>
              <a:cs typeface="Fredoka SemiBold"/>
              <a:sym typeface="Fredoka SemiBold"/>
            </a:endParaRPr>
          </a:p>
        </p:txBody>
      </p:sp>
      <p:pic>
        <p:nvPicPr>
          <p:cNvPr id="162" name="Google Shape;162;p32"/>
          <p:cNvPicPr preferRelativeResize="0"/>
          <p:nvPr/>
        </p:nvPicPr>
        <p:blipFill rotWithShape="1">
          <a:blip r:embed="rId4">
            <a:alphaModFix/>
          </a:blip>
          <a:srcRect l="51512" t="1083" r="-4" b="37374"/>
          <a:stretch/>
        </p:blipFill>
        <p:spPr>
          <a:xfrm>
            <a:off x="3785775" y="2488325"/>
            <a:ext cx="1834274" cy="2639702"/>
          </a:xfrm>
          <a:prstGeom prst="rect">
            <a:avLst/>
          </a:prstGeom>
          <a:noFill/>
          <a:ln>
            <a:noFill/>
          </a:ln>
        </p:spPr>
      </p:pic>
      <p:pic>
        <p:nvPicPr>
          <p:cNvPr id="163" name="Google Shape;163;p32"/>
          <p:cNvPicPr preferRelativeResize="0"/>
          <p:nvPr/>
        </p:nvPicPr>
        <p:blipFill rotWithShape="1">
          <a:blip r:embed="rId5">
            <a:alphaModFix/>
          </a:blip>
          <a:srcRect/>
          <a:stretch/>
        </p:blipFill>
        <p:spPr>
          <a:xfrm>
            <a:off x="1896529" y="2666775"/>
            <a:ext cx="3144141" cy="3145677"/>
          </a:xfrm>
          <a:prstGeom prst="rect">
            <a:avLst/>
          </a:prstGeom>
          <a:noFill/>
          <a:ln>
            <a:noFill/>
          </a:ln>
        </p:spPr>
      </p:pic>
      <p:pic>
        <p:nvPicPr>
          <p:cNvPr id="164" name="Google Shape;164;p32"/>
          <p:cNvPicPr preferRelativeResize="0"/>
          <p:nvPr/>
        </p:nvPicPr>
        <p:blipFill rotWithShape="1">
          <a:blip r:embed="rId6">
            <a:alphaModFix/>
          </a:blip>
          <a:srcRect l="14148" t="27245" r="18442" b="31454"/>
          <a:stretch/>
        </p:blipFill>
        <p:spPr>
          <a:xfrm>
            <a:off x="8085275" y="4675300"/>
            <a:ext cx="940632" cy="3243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33"/>
          <p:cNvPicPr preferRelativeResize="0"/>
          <p:nvPr/>
        </p:nvPicPr>
        <p:blipFill rotWithShape="1">
          <a:blip r:embed="rId3">
            <a:alphaModFix/>
          </a:blip>
          <a:srcRect l="12288" t="13432" b="2193"/>
          <a:stretch/>
        </p:blipFill>
        <p:spPr>
          <a:xfrm>
            <a:off x="-15474" y="0"/>
            <a:ext cx="9200104" cy="5143502"/>
          </a:xfrm>
          <a:prstGeom prst="rect">
            <a:avLst/>
          </a:prstGeom>
          <a:noFill/>
          <a:ln>
            <a:noFill/>
          </a:ln>
        </p:spPr>
      </p:pic>
      <p:sp>
        <p:nvSpPr>
          <p:cNvPr id="170" name="Google Shape;170;p33"/>
          <p:cNvSpPr txBox="1"/>
          <p:nvPr/>
        </p:nvSpPr>
        <p:spPr>
          <a:xfrm>
            <a:off x="934875" y="267500"/>
            <a:ext cx="4300200" cy="1064700"/>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2800"/>
              <a:buFont typeface="Arial"/>
              <a:buNone/>
            </a:pPr>
            <a:r>
              <a:rPr lang="es" sz="2800">
                <a:solidFill>
                  <a:schemeClr val="lt1"/>
                </a:solidFill>
                <a:latin typeface="Fredoka SemiBold"/>
                <a:ea typeface="Fredoka SemiBold"/>
                <a:cs typeface="Fredoka SemiBold"/>
                <a:sym typeface="Fredoka SemiBold"/>
              </a:rPr>
              <a:t>This is where the concept of incremental housing becomes essential</a:t>
            </a:r>
            <a:endParaRPr sz="2800" b="0" i="0" u="none" strike="noStrike" cap="none">
              <a:solidFill>
                <a:schemeClr val="lt1"/>
              </a:solidFill>
              <a:latin typeface="Fredoka SemiBold"/>
              <a:ea typeface="Fredoka SemiBold"/>
              <a:cs typeface="Fredoka SemiBold"/>
              <a:sym typeface="Fredoka SemiBold"/>
            </a:endParaRPr>
          </a:p>
        </p:txBody>
      </p:sp>
      <p:pic>
        <p:nvPicPr>
          <p:cNvPr id="171" name="Google Shape;171;p33"/>
          <p:cNvPicPr preferRelativeResize="0"/>
          <p:nvPr/>
        </p:nvPicPr>
        <p:blipFill rotWithShape="1">
          <a:blip r:embed="rId4">
            <a:alphaModFix/>
          </a:blip>
          <a:srcRect l="17518" t="32825" r="18002" b="31733"/>
          <a:stretch/>
        </p:blipFill>
        <p:spPr>
          <a:xfrm>
            <a:off x="8164425" y="4704400"/>
            <a:ext cx="698900" cy="2160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176" name="Google Shape;176;p34"/>
          <p:cNvPicPr preferRelativeResize="0"/>
          <p:nvPr/>
        </p:nvPicPr>
        <p:blipFill>
          <a:blip r:embed="rId3">
            <a:alphaModFix/>
          </a:blip>
          <a:stretch>
            <a:fillRect/>
          </a:stretch>
        </p:blipFill>
        <p:spPr>
          <a:xfrm>
            <a:off x="0" y="0"/>
            <a:ext cx="9204171" cy="5143500"/>
          </a:xfrm>
          <a:prstGeom prst="rect">
            <a:avLst/>
          </a:prstGeom>
          <a:noFill/>
          <a:ln>
            <a:noFill/>
          </a:ln>
        </p:spPr>
      </p:pic>
      <p:sp>
        <p:nvSpPr>
          <p:cNvPr id="177" name="Google Shape;177;p34"/>
          <p:cNvSpPr txBox="1"/>
          <p:nvPr/>
        </p:nvSpPr>
        <p:spPr>
          <a:xfrm>
            <a:off x="158475" y="46400"/>
            <a:ext cx="8544900" cy="12468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s" sz="2300">
                <a:solidFill>
                  <a:schemeClr val="lt1"/>
                </a:solidFill>
                <a:latin typeface="Fredoka SemiBold"/>
                <a:ea typeface="Fredoka SemiBold"/>
                <a:cs typeface="Fredoka SemiBold"/>
                <a:sym typeface="Fredoka SemiBold"/>
              </a:rPr>
              <a:t>It provides the flexibility for households to upgrade and expand their homes over time, while gradually integrating green and resilient elements.</a:t>
            </a:r>
            <a:endParaRPr sz="750">
              <a:solidFill>
                <a:schemeClr val="lt1"/>
              </a:solidFill>
              <a:latin typeface="Montserrat Light"/>
              <a:ea typeface="Montserrat Light"/>
              <a:cs typeface="Montserrat Light"/>
              <a:sym typeface="Montserrat Light"/>
            </a:endParaRPr>
          </a:p>
        </p:txBody>
      </p:sp>
      <p:pic>
        <p:nvPicPr>
          <p:cNvPr id="178" name="Google Shape;178;p34"/>
          <p:cNvPicPr preferRelativeResize="0"/>
          <p:nvPr/>
        </p:nvPicPr>
        <p:blipFill rotWithShape="1">
          <a:blip r:embed="rId4">
            <a:alphaModFix/>
          </a:blip>
          <a:srcRect l="14148" t="27245" r="18442" b="31454"/>
          <a:stretch/>
        </p:blipFill>
        <p:spPr>
          <a:xfrm>
            <a:off x="8085275" y="4675300"/>
            <a:ext cx="940632" cy="3243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35"/>
          <p:cNvSpPr txBox="1"/>
          <p:nvPr/>
        </p:nvSpPr>
        <p:spPr>
          <a:xfrm>
            <a:off x="8538275" y="173600"/>
            <a:ext cx="431700" cy="246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400"/>
              <a:buFont typeface="Arial"/>
              <a:buNone/>
            </a:pPr>
            <a:r>
              <a:rPr lang="es" sz="400" b="0" i="0" u="none" strike="noStrike" cap="none">
                <a:solidFill>
                  <a:schemeClr val="lt1"/>
                </a:solidFill>
                <a:latin typeface="Fredoka Medium"/>
                <a:ea typeface="Fredoka Medium"/>
                <a:cs typeface="Fredoka Medium"/>
                <a:sym typeface="Fredoka Medium"/>
              </a:rPr>
              <a:t>AÑO</a:t>
            </a:r>
            <a:endParaRPr sz="400" b="0" i="0" u="none" strike="noStrike" cap="none">
              <a:solidFill>
                <a:schemeClr val="lt1"/>
              </a:solidFill>
              <a:latin typeface="Fredoka Medium"/>
              <a:ea typeface="Fredoka Medium"/>
              <a:cs typeface="Fredoka Medium"/>
              <a:sym typeface="Fredoka Medium"/>
            </a:endParaRPr>
          </a:p>
        </p:txBody>
      </p:sp>
      <p:sp>
        <p:nvSpPr>
          <p:cNvPr id="184" name="Google Shape;184;p35"/>
          <p:cNvSpPr txBox="1"/>
          <p:nvPr/>
        </p:nvSpPr>
        <p:spPr>
          <a:xfrm>
            <a:off x="171000" y="1473625"/>
            <a:ext cx="3964200" cy="1064700"/>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2800"/>
              <a:buFont typeface="Arial"/>
              <a:buNone/>
            </a:pPr>
            <a:r>
              <a:rPr lang="es" sz="2800">
                <a:solidFill>
                  <a:srgbClr val="0092DD"/>
                </a:solidFill>
                <a:latin typeface="Fredoka SemiBold"/>
                <a:ea typeface="Fredoka SemiBold"/>
                <a:cs typeface="Fredoka SemiBold"/>
                <a:sym typeface="Fredoka SemiBold"/>
              </a:rPr>
              <a:t>How do we do it in a sustainable way?</a:t>
            </a:r>
            <a:endParaRPr sz="2800" b="0" i="0" u="none" strike="noStrike" cap="none">
              <a:solidFill>
                <a:srgbClr val="0092DD"/>
              </a:solidFill>
              <a:latin typeface="Fredoka SemiBold"/>
              <a:ea typeface="Fredoka SemiBold"/>
              <a:cs typeface="Fredoka SemiBold"/>
              <a:sym typeface="Fredoka SemiBold"/>
            </a:endParaRPr>
          </a:p>
        </p:txBody>
      </p:sp>
      <p:pic>
        <p:nvPicPr>
          <p:cNvPr id="185" name="Google Shape;185;p35"/>
          <p:cNvPicPr preferRelativeResize="0"/>
          <p:nvPr/>
        </p:nvPicPr>
        <p:blipFill rotWithShape="1">
          <a:blip r:embed="rId3">
            <a:alphaModFix/>
          </a:blip>
          <a:srcRect l="51512" t="1083" r="-4" b="37374"/>
          <a:stretch/>
        </p:blipFill>
        <p:spPr>
          <a:xfrm>
            <a:off x="4531700" y="2503800"/>
            <a:ext cx="1834274" cy="2639702"/>
          </a:xfrm>
          <a:prstGeom prst="rect">
            <a:avLst/>
          </a:prstGeom>
          <a:noFill/>
          <a:ln>
            <a:noFill/>
          </a:ln>
        </p:spPr>
      </p:pic>
      <p:pic>
        <p:nvPicPr>
          <p:cNvPr id="186" name="Google Shape;186;p35"/>
          <p:cNvPicPr preferRelativeResize="0"/>
          <p:nvPr/>
        </p:nvPicPr>
        <p:blipFill rotWithShape="1">
          <a:blip r:embed="rId4">
            <a:alphaModFix/>
          </a:blip>
          <a:srcRect/>
          <a:stretch/>
        </p:blipFill>
        <p:spPr>
          <a:xfrm>
            <a:off x="4321729" y="2503800"/>
            <a:ext cx="3144141" cy="3145677"/>
          </a:xfrm>
          <a:prstGeom prst="rect">
            <a:avLst/>
          </a:prstGeom>
          <a:noFill/>
          <a:ln>
            <a:noFill/>
          </a:ln>
        </p:spPr>
      </p:pic>
      <p:pic>
        <p:nvPicPr>
          <p:cNvPr id="187" name="Google Shape;187;p35"/>
          <p:cNvPicPr preferRelativeResize="0"/>
          <p:nvPr/>
        </p:nvPicPr>
        <p:blipFill rotWithShape="1">
          <a:blip r:embed="rId5">
            <a:alphaModFix/>
          </a:blip>
          <a:srcRect l="17518" t="32825" r="18002" b="31733"/>
          <a:stretch/>
        </p:blipFill>
        <p:spPr>
          <a:xfrm>
            <a:off x="8164425" y="4704400"/>
            <a:ext cx="698900" cy="21607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560</Words>
  <Application>Microsoft Office PowerPoint</Application>
  <PresentationFormat>Presentación en pantalla (16:9)</PresentationFormat>
  <Paragraphs>54</Paragraphs>
  <Slides>16</Slides>
  <Notes>15</Notes>
  <HiddenSlides>0</HiddenSlides>
  <MMClips>0</MMClips>
  <ScaleCrop>false</ScaleCrop>
  <HeadingPairs>
    <vt:vector size="6" baseType="variant">
      <vt:variant>
        <vt:lpstr>Fuentes usadas</vt:lpstr>
      </vt:variant>
      <vt:variant>
        <vt:i4>11</vt:i4>
      </vt:variant>
      <vt:variant>
        <vt:lpstr>Tema</vt:lpstr>
      </vt:variant>
      <vt:variant>
        <vt:i4>2</vt:i4>
      </vt:variant>
      <vt:variant>
        <vt:lpstr>Títulos de diapositiva</vt:lpstr>
      </vt:variant>
      <vt:variant>
        <vt:i4>16</vt:i4>
      </vt:variant>
    </vt:vector>
  </HeadingPairs>
  <TitlesOfParts>
    <vt:vector size="29" baseType="lpstr">
      <vt:lpstr>Roboto</vt:lpstr>
      <vt:lpstr>Montserrat Light</vt:lpstr>
      <vt:lpstr>Montserrat SemiBold</vt:lpstr>
      <vt:lpstr>Montserrat</vt:lpstr>
      <vt:lpstr>Encode Sans</vt:lpstr>
      <vt:lpstr>Fredoka</vt:lpstr>
      <vt:lpstr>Montserrat ExtraBold</vt:lpstr>
      <vt:lpstr>Arial</vt:lpstr>
      <vt:lpstr>Fredoka Medium</vt:lpstr>
      <vt:lpstr>Calibri</vt:lpstr>
      <vt:lpstr>Fredoka SemiBold</vt:lpstr>
      <vt:lpstr>Simple Light</vt:lpstr>
      <vt:lpstr>Simple Light</vt:lpstr>
      <vt:lpstr>Presentación de PowerPoint</vt:lpstr>
      <vt:lpstr>Presentación de PowerPoint</vt:lpstr>
      <vt:lpstr>Presentación de PowerPoint</vt:lpstr>
      <vt:lpstr>IN LATIN AMERICA, MORE THAN 201 MILLION PEOPLE LIVE IN POVERTY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Marcia Rosales Donayre</cp:lastModifiedBy>
  <cp:revision>1</cp:revision>
  <dcterms:modified xsi:type="dcterms:W3CDTF">2024-11-04T19:26:36Z</dcterms:modified>
</cp:coreProperties>
</file>