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h0ILNL/8bw8O7Uouq8q9Vwb9Zm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"/>
            <a:ext cx="12191998" cy="66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/>
          <p:nvPr/>
        </p:nvSpPr>
        <p:spPr>
          <a:xfrm>
            <a:off x="5549138" y="2570226"/>
            <a:ext cx="6643370" cy="2040889"/>
          </a:xfrm>
          <a:custGeom>
            <a:rect b="b" l="l" r="r" t="t"/>
            <a:pathLst>
              <a:path extrusionOk="0" h="2040889" w="6643370">
                <a:moveTo>
                  <a:pt x="6642861" y="0"/>
                </a:moveTo>
                <a:lnTo>
                  <a:pt x="1020317" y="0"/>
                </a:lnTo>
                <a:lnTo>
                  <a:pt x="972287" y="1110"/>
                </a:lnTo>
                <a:lnTo>
                  <a:pt x="924828" y="4409"/>
                </a:lnTo>
                <a:lnTo>
                  <a:pt x="877990" y="9848"/>
                </a:lnTo>
                <a:lnTo>
                  <a:pt x="831821" y="17377"/>
                </a:lnTo>
                <a:lnTo>
                  <a:pt x="786370" y="26947"/>
                </a:lnTo>
                <a:lnTo>
                  <a:pt x="741687" y="38510"/>
                </a:lnTo>
                <a:lnTo>
                  <a:pt x="697821" y="52017"/>
                </a:lnTo>
                <a:lnTo>
                  <a:pt x="654820" y="67418"/>
                </a:lnTo>
                <a:lnTo>
                  <a:pt x="612733" y="84664"/>
                </a:lnTo>
                <a:lnTo>
                  <a:pt x="571611" y="103707"/>
                </a:lnTo>
                <a:lnTo>
                  <a:pt x="531500" y="124497"/>
                </a:lnTo>
                <a:lnTo>
                  <a:pt x="492451" y="146986"/>
                </a:lnTo>
                <a:lnTo>
                  <a:pt x="454513" y="171125"/>
                </a:lnTo>
                <a:lnTo>
                  <a:pt x="417734" y="196864"/>
                </a:lnTo>
                <a:lnTo>
                  <a:pt x="382164" y="224154"/>
                </a:lnTo>
                <a:lnTo>
                  <a:pt x="347851" y="252947"/>
                </a:lnTo>
                <a:lnTo>
                  <a:pt x="314844" y="283193"/>
                </a:lnTo>
                <a:lnTo>
                  <a:pt x="283193" y="314844"/>
                </a:lnTo>
                <a:lnTo>
                  <a:pt x="252947" y="347851"/>
                </a:lnTo>
                <a:lnTo>
                  <a:pt x="224154" y="382164"/>
                </a:lnTo>
                <a:lnTo>
                  <a:pt x="196864" y="417734"/>
                </a:lnTo>
                <a:lnTo>
                  <a:pt x="171125" y="454513"/>
                </a:lnTo>
                <a:lnTo>
                  <a:pt x="146986" y="492451"/>
                </a:lnTo>
                <a:lnTo>
                  <a:pt x="124497" y="531500"/>
                </a:lnTo>
                <a:lnTo>
                  <a:pt x="103707" y="571611"/>
                </a:lnTo>
                <a:lnTo>
                  <a:pt x="84664" y="612733"/>
                </a:lnTo>
                <a:lnTo>
                  <a:pt x="67418" y="654820"/>
                </a:lnTo>
                <a:lnTo>
                  <a:pt x="52017" y="697821"/>
                </a:lnTo>
                <a:lnTo>
                  <a:pt x="38510" y="741687"/>
                </a:lnTo>
                <a:lnTo>
                  <a:pt x="26947" y="786370"/>
                </a:lnTo>
                <a:lnTo>
                  <a:pt x="17377" y="831821"/>
                </a:lnTo>
                <a:lnTo>
                  <a:pt x="9848" y="877990"/>
                </a:lnTo>
                <a:lnTo>
                  <a:pt x="4409" y="924828"/>
                </a:lnTo>
                <a:lnTo>
                  <a:pt x="1110" y="972287"/>
                </a:lnTo>
                <a:lnTo>
                  <a:pt x="0" y="1020318"/>
                </a:lnTo>
                <a:lnTo>
                  <a:pt x="1110" y="1068337"/>
                </a:lnTo>
                <a:lnTo>
                  <a:pt x="4409" y="1115786"/>
                </a:lnTo>
                <a:lnTo>
                  <a:pt x="9848" y="1162615"/>
                </a:lnTo>
                <a:lnTo>
                  <a:pt x="17377" y="1208776"/>
                </a:lnTo>
                <a:lnTo>
                  <a:pt x="26947" y="1254218"/>
                </a:lnTo>
                <a:lnTo>
                  <a:pt x="38510" y="1298893"/>
                </a:lnTo>
                <a:lnTo>
                  <a:pt x="52017" y="1342752"/>
                </a:lnTo>
                <a:lnTo>
                  <a:pt x="67418" y="1385746"/>
                </a:lnTo>
                <a:lnTo>
                  <a:pt x="84664" y="1427827"/>
                </a:lnTo>
                <a:lnTo>
                  <a:pt x="103707" y="1468944"/>
                </a:lnTo>
                <a:lnTo>
                  <a:pt x="124497" y="1509049"/>
                </a:lnTo>
                <a:lnTo>
                  <a:pt x="146986" y="1548093"/>
                </a:lnTo>
                <a:lnTo>
                  <a:pt x="171125" y="1586027"/>
                </a:lnTo>
                <a:lnTo>
                  <a:pt x="196864" y="1622801"/>
                </a:lnTo>
                <a:lnTo>
                  <a:pt x="224154" y="1658368"/>
                </a:lnTo>
                <a:lnTo>
                  <a:pt x="252947" y="1692678"/>
                </a:lnTo>
                <a:lnTo>
                  <a:pt x="283193" y="1725681"/>
                </a:lnTo>
                <a:lnTo>
                  <a:pt x="314844" y="1757329"/>
                </a:lnTo>
                <a:lnTo>
                  <a:pt x="347851" y="1787573"/>
                </a:lnTo>
                <a:lnTo>
                  <a:pt x="382164" y="1816364"/>
                </a:lnTo>
                <a:lnTo>
                  <a:pt x="417734" y="1843652"/>
                </a:lnTo>
                <a:lnTo>
                  <a:pt x="454513" y="1869390"/>
                </a:lnTo>
                <a:lnTo>
                  <a:pt x="492451" y="1893527"/>
                </a:lnTo>
                <a:lnTo>
                  <a:pt x="531500" y="1916014"/>
                </a:lnTo>
                <a:lnTo>
                  <a:pt x="571611" y="1936804"/>
                </a:lnTo>
                <a:lnTo>
                  <a:pt x="612733" y="1955846"/>
                </a:lnTo>
                <a:lnTo>
                  <a:pt x="654820" y="1973092"/>
                </a:lnTo>
                <a:lnTo>
                  <a:pt x="697821" y="1988492"/>
                </a:lnTo>
                <a:lnTo>
                  <a:pt x="741687" y="2001998"/>
                </a:lnTo>
                <a:lnTo>
                  <a:pt x="786370" y="2013561"/>
                </a:lnTo>
                <a:lnTo>
                  <a:pt x="831821" y="2023131"/>
                </a:lnTo>
                <a:lnTo>
                  <a:pt x="877990" y="2030660"/>
                </a:lnTo>
                <a:lnTo>
                  <a:pt x="924828" y="2036099"/>
                </a:lnTo>
                <a:lnTo>
                  <a:pt x="972287" y="2039398"/>
                </a:lnTo>
                <a:lnTo>
                  <a:pt x="1020317" y="2040509"/>
                </a:lnTo>
                <a:lnTo>
                  <a:pt x="6642861" y="2040509"/>
                </a:lnTo>
                <a:lnTo>
                  <a:pt x="6642861" y="0"/>
                </a:lnTo>
                <a:close/>
              </a:path>
            </a:pathLst>
          </a:custGeom>
          <a:solidFill>
            <a:srgbClr val="FFFFFF">
              <a:alpha val="9450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" name="Google Shape;19;p15"/>
          <p:cNvSpPr/>
          <p:nvPr/>
        </p:nvSpPr>
        <p:spPr>
          <a:xfrm>
            <a:off x="8496427" y="4484751"/>
            <a:ext cx="3695700" cy="495934"/>
          </a:xfrm>
          <a:custGeom>
            <a:rect b="b" l="l" r="r" t="t"/>
            <a:pathLst>
              <a:path extrusionOk="0" h="495935" w="3695700">
                <a:moveTo>
                  <a:pt x="3695573" y="0"/>
                </a:moveTo>
                <a:lnTo>
                  <a:pt x="246761" y="0"/>
                </a:lnTo>
                <a:lnTo>
                  <a:pt x="197033" y="5031"/>
                </a:lnTo>
                <a:lnTo>
                  <a:pt x="150715" y="19460"/>
                </a:lnTo>
                <a:lnTo>
                  <a:pt x="108799" y="42293"/>
                </a:lnTo>
                <a:lnTo>
                  <a:pt x="72278" y="72532"/>
                </a:lnTo>
                <a:lnTo>
                  <a:pt x="42145" y="109184"/>
                </a:lnTo>
                <a:lnTo>
                  <a:pt x="19393" y="151251"/>
                </a:lnTo>
                <a:lnTo>
                  <a:pt x="5013" y="197738"/>
                </a:lnTo>
                <a:lnTo>
                  <a:pt x="0" y="247650"/>
                </a:lnTo>
                <a:lnTo>
                  <a:pt x="5013" y="297603"/>
                </a:lnTo>
                <a:lnTo>
                  <a:pt x="19393" y="344122"/>
                </a:lnTo>
                <a:lnTo>
                  <a:pt x="42145" y="386211"/>
                </a:lnTo>
                <a:lnTo>
                  <a:pt x="72278" y="422878"/>
                </a:lnTo>
                <a:lnTo>
                  <a:pt x="108799" y="453127"/>
                </a:lnTo>
                <a:lnTo>
                  <a:pt x="150715" y="475964"/>
                </a:lnTo>
                <a:lnTo>
                  <a:pt x="197033" y="490395"/>
                </a:lnTo>
                <a:lnTo>
                  <a:pt x="246761" y="495426"/>
                </a:lnTo>
                <a:lnTo>
                  <a:pt x="3695573" y="495426"/>
                </a:lnTo>
                <a:lnTo>
                  <a:pt x="3695573" y="0"/>
                </a:lnTo>
                <a:close/>
              </a:path>
            </a:pathLst>
          </a:custGeom>
          <a:solidFill>
            <a:srgbClr val="00AED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" name="Google Shape;20;p15"/>
          <p:cNvSpPr/>
          <p:nvPr/>
        </p:nvSpPr>
        <p:spPr>
          <a:xfrm>
            <a:off x="6842632" y="660908"/>
            <a:ext cx="5349875" cy="585470"/>
          </a:xfrm>
          <a:custGeom>
            <a:rect b="b" l="l" r="r" t="t"/>
            <a:pathLst>
              <a:path extrusionOk="0" h="585469" w="5349875">
                <a:moveTo>
                  <a:pt x="292735" y="0"/>
                </a:moveTo>
                <a:lnTo>
                  <a:pt x="5349367" y="0"/>
                </a:lnTo>
                <a:lnTo>
                  <a:pt x="5349367" y="585215"/>
                </a:lnTo>
                <a:lnTo>
                  <a:pt x="292735" y="585215"/>
                </a:lnTo>
                <a:lnTo>
                  <a:pt x="245252" y="581388"/>
                </a:lnTo>
                <a:lnTo>
                  <a:pt x="200208" y="570305"/>
                </a:lnTo>
                <a:lnTo>
                  <a:pt x="158207" y="552568"/>
                </a:lnTo>
                <a:lnTo>
                  <a:pt x="119850" y="528779"/>
                </a:lnTo>
                <a:lnTo>
                  <a:pt x="85740" y="499538"/>
                </a:lnTo>
                <a:lnTo>
                  <a:pt x="56481" y="465447"/>
                </a:lnTo>
                <a:lnTo>
                  <a:pt x="32674" y="427108"/>
                </a:lnTo>
                <a:lnTo>
                  <a:pt x="14924" y="385120"/>
                </a:lnTo>
                <a:lnTo>
                  <a:pt x="3831" y="340087"/>
                </a:lnTo>
                <a:lnTo>
                  <a:pt x="0" y="292607"/>
                </a:lnTo>
                <a:lnTo>
                  <a:pt x="3831" y="245159"/>
                </a:lnTo>
                <a:lnTo>
                  <a:pt x="14924" y="200143"/>
                </a:lnTo>
                <a:lnTo>
                  <a:pt x="32674" y="158163"/>
                </a:lnTo>
                <a:lnTo>
                  <a:pt x="56481" y="119822"/>
                </a:lnTo>
                <a:lnTo>
                  <a:pt x="85740" y="85724"/>
                </a:lnTo>
                <a:lnTo>
                  <a:pt x="119850" y="56473"/>
                </a:lnTo>
                <a:lnTo>
                  <a:pt x="158207" y="32671"/>
                </a:lnTo>
                <a:lnTo>
                  <a:pt x="200208" y="14923"/>
                </a:lnTo>
                <a:lnTo>
                  <a:pt x="245252" y="3831"/>
                </a:lnTo>
                <a:lnTo>
                  <a:pt x="292735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" name="Google Shape;21;p15"/>
          <p:cNvSpPr/>
          <p:nvPr/>
        </p:nvSpPr>
        <p:spPr>
          <a:xfrm>
            <a:off x="6842632" y="809244"/>
            <a:ext cx="5349875" cy="578485"/>
          </a:xfrm>
          <a:custGeom>
            <a:rect b="b" l="l" r="r" t="t"/>
            <a:pathLst>
              <a:path extrusionOk="0" h="578485" w="5349875">
                <a:moveTo>
                  <a:pt x="5349367" y="0"/>
                </a:moveTo>
                <a:lnTo>
                  <a:pt x="289051" y="0"/>
                </a:lnTo>
                <a:lnTo>
                  <a:pt x="242166" y="3786"/>
                </a:lnTo>
                <a:lnTo>
                  <a:pt x="197689" y="14749"/>
                </a:lnTo>
                <a:lnTo>
                  <a:pt x="156215" y="32290"/>
                </a:lnTo>
                <a:lnTo>
                  <a:pt x="118341" y="55814"/>
                </a:lnTo>
                <a:lnTo>
                  <a:pt x="84661" y="84724"/>
                </a:lnTo>
                <a:lnTo>
                  <a:pt x="55770" y="118423"/>
                </a:lnTo>
                <a:lnTo>
                  <a:pt x="32263" y="156315"/>
                </a:lnTo>
                <a:lnTo>
                  <a:pt x="14736" y="197803"/>
                </a:lnTo>
                <a:lnTo>
                  <a:pt x="3783" y="242289"/>
                </a:lnTo>
                <a:lnTo>
                  <a:pt x="0" y="289178"/>
                </a:lnTo>
                <a:lnTo>
                  <a:pt x="3783" y="336068"/>
                </a:lnTo>
                <a:lnTo>
                  <a:pt x="14736" y="380554"/>
                </a:lnTo>
                <a:lnTo>
                  <a:pt x="32263" y="422042"/>
                </a:lnTo>
                <a:lnTo>
                  <a:pt x="55770" y="459934"/>
                </a:lnTo>
                <a:lnTo>
                  <a:pt x="84661" y="493633"/>
                </a:lnTo>
                <a:lnTo>
                  <a:pt x="118341" y="522543"/>
                </a:lnTo>
                <a:lnTo>
                  <a:pt x="156215" y="546067"/>
                </a:lnTo>
                <a:lnTo>
                  <a:pt x="197689" y="563608"/>
                </a:lnTo>
                <a:lnTo>
                  <a:pt x="242166" y="574571"/>
                </a:lnTo>
                <a:lnTo>
                  <a:pt x="289051" y="578357"/>
                </a:lnTo>
                <a:lnTo>
                  <a:pt x="5349367" y="578357"/>
                </a:lnTo>
                <a:lnTo>
                  <a:pt x="5349367" y="0"/>
                </a:lnTo>
                <a:close/>
              </a:path>
            </a:pathLst>
          </a:custGeom>
          <a:solidFill>
            <a:srgbClr val="C4D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" name="Google Shape;22;p15"/>
          <p:cNvSpPr/>
          <p:nvPr/>
        </p:nvSpPr>
        <p:spPr>
          <a:xfrm>
            <a:off x="9762617" y="1643126"/>
            <a:ext cx="2429510" cy="467359"/>
          </a:xfrm>
          <a:custGeom>
            <a:rect b="b" l="l" r="r" t="t"/>
            <a:pathLst>
              <a:path extrusionOk="0" h="467360" w="2429509">
                <a:moveTo>
                  <a:pt x="0" y="233552"/>
                </a:moveTo>
                <a:lnTo>
                  <a:pt x="0" y="233552"/>
                </a:lnTo>
                <a:lnTo>
                  <a:pt x="0" y="233552"/>
                </a:lnTo>
                <a:close/>
              </a:path>
              <a:path extrusionOk="0" h="467360" w="2429509">
                <a:moveTo>
                  <a:pt x="272668" y="0"/>
                </a:moveTo>
                <a:lnTo>
                  <a:pt x="2429382" y="0"/>
                </a:lnTo>
                <a:lnTo>
                  <a:pt x="2429382" y="467106"/>
                </a:lnTo>
                <a:lnTo>
                  <a:pt x="272668" y="467106"/>
                </a:lnTo>
                <a:lnTo>
                  <a:pt x="217733" y="462362"/>
                </a:lnTo>
                <a:lnTo>
                  <a:pt x="166562" y="448756"/>
                </a:lnTo>
                <a:lnTo>
                  <a:pt x="120253" y="427228"/>
                </a:lnTo>
                <a:lnTo>
                  <a:pt x="79901" y="398714"/>
                </a:lnTo>
                <a:lnTo>
                  <a:pt x="46606" y="364153"/>
                </a:lnTo>
                <a:lnTo>
                  <a:pt x="21462" y="324485"/>
                </a:lnTo>
                <a:lnTo>
                  <a:pt x="0" y="233552"/>
                </a:lnTo>
                <a:lnTo>
                  <a:pt x="21462" y="142748"/>
                </a:lnTo>
                <a:lnTo>
                  <a:pt x="46606" y="103069"/>
                </a:lnTo>
                <a:lnTo>
                  <a:pt x="79901" y="68485"/>
                </a:lnTo>
                <a:lnTo>
                  <a:pt x="120253" y="39941"/>
                </a:lnTo>
                <a:lnTo>
                  <a:pt x="166562" y="18382"/>
                </a:lnTo>
                <a:lnTo>
                  <a:pt x="217733" y="4753"/>
                </a:lnTo>
                <a:lnTo>
                  <a:pt x="272668" y="0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" name="Google Shape;23;p15"/>
          <p:cNvSpPr/>
          <p:nvPr/>
        </p:nvSpPr>
        <p:spPr>
          <a:xfrm>
            <a:off x="9931018" y="1734057"/>
            <a:ext cx="2261235" cy="495934"/>
          </a:xfrm>
          <a:custGeom>
            <a:rect b="b" l="l" r="r" t="t"/>
            <a:pathLst>
              <a:path extrusionOk="0" h="495935" w="2261234">
                <a:moveTo>
                  <a:pt x="2260980" y="0"/>
                </a:moveTo>
                <a:lnTo>
                  <a:pt x="289178" y="0"/>
                </a:lnTo>
                <a:lnTo>
                  <a:pt x="239016" y="3713"/>
                </a:lnTo>
                <a:lnTo>
                  <a:pt x="191668" y="14435"/>
                </a:lnTo>
                <a:lnTo>
                  <a:pt x="147866" y="31540"/>
                </a:lnTo>
                <a:lnTo>
                  <a:pt x="108341" y="54401"/>
                </a:lnTo>
                <a:lnTo>
                  <a:pt x="73823" y="82392"/>
                </a:lnTo>
                <a:lnTo>
                  <a:pt x="45043" y="114886"/>
                </a:lnTo>
                <a:lnTo>
                  <a:pt x="22732" y="151256"/>
                </a:lnTo>
                <a:lnTo>
                  <a:pt x="0" y="247650"/>
                </a:lnTo>
                <a:lnTo>
                  <a:pt x="22732" y="344169"/>
                </a:lnTo>
                <a:lnTo>
                  <a:pt x="45043" y="380540"/>
                </a:lnTo>
                <a:lnTo>
                  <a:pt x="73823" y="413034"/>
                </a:lnTo>
                <a:lnTo>
                  <a:pt x="108341" y="441025"/>
                </a:lnTo>
                <a:lnTo>
                  <a:pt x="147866" y="463886"/>
                </a:lnTo>
                <a:lnTo>
                  <a:pt x="191668" y="480991"/>
                </a:lnTo>
                <a:lnTo>
                  <a:pt x="239016" y="491713"/>
                </a:lnTo>
                <a:lnTo>
                  <a:pt x="289178" y="495426"/>
                </a:lnTo>
                <a:lnTo>
                  <a:pt x="2260980" y="495426"/>
                </a:lnTo>
                <a:lnTo>
                  <a:pt x="2260980" y="0"/>
                </a:lnTo>
                <a:close/>
              </a:path>
            </a:pathLst>
          </a:custGeom>
          <a:solidFill>
            <a:srgbClr val="00AED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" name="Google Shape;24;p15"/>
          <p:cNvSpPr txBox="1"/>
          <p:nvPr>
            <p:ph type="ctrTitle"/>
          </p:nvPr>
        </p:nvSpPr>
        <p:spPr>
          <a:xfrm>
            <a:off x="6175628" y="2829255"/>
            <a:ext cx="4873625" cy="1002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7339710" y="522859"/>
            <a:ext cx="458343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1153464" y="2585465"/>
            <a:ext cx="5383530" cy="1637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7339710" y="522859"/>
            <a:ext cx="458343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7339710" y="522859"/>
            <a:ext cx="458343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7339710" y="522859"/>
            <a:ext cx="458343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153464" y="2585465"/>
            <a:ext cx="5383530" cy="1637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1.png"/><Relationship Id="rId4" Type="http://schemas.openxmlformats.org/officeDocument/2006/relationships/image" Target="../media/image63.jpg"/><Relationship Id="rId9" Type="http://schemas.openxmlformats.org/officeDocument/2006/relationships/image" Target="../media/image66.png"/><Relationship Id="rId5" Type="http://schemas.openxmlformats.org/officeDocument/2006/relationships/image" Target="../media/image14.png"/><Relationship Id="rId6" Type="http://schemas.openxmlformats.org/officeDocument/2006/relationships/image" Target="../media/image56.png"/><Relationship Id="rId7" Type="http://schemas.openxmlformats.org/officeDocument/2006/relationships/image" Target="../media/image67.png"/><Relationship Id="rId8" Type="http://schemas.openxmlformats.org/officeDocument/2006/relationships/image" Target="../media/image6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7.jpg"/><Relationship Id="rId9" Type="http://schemas.openxmlformats.org/officeDocument/2006/relationships/image" Target="../media/image14.png"/><Relationship Id="rId5" Type="http://schemas.openxmlformats.org/officeDocument/2006/relationships/image" Target="../media/image2.jpg"/><Relationship Id="rId6" Type="http://schemas.openxmlformats.org/officeDocument/2006/relationships/image" Target="../media/image8.jpg"/><Relationship Id="rId7" Type="http://schemas.openxmlformats.org/officeDocument/2006/relationships/image" Target="../media/image7.jpg"/><Relationship Id="rId8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2.png"/><Relationship Id="rId13" Type="http://schemas.openxmlformats.org/officeDocument/2006/relationships/image" Target="../media/image24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5" Type="http://schemas.openxmlformats.org/officeDocument/2006/relationships/image" Target="../media/image19.png"/><Relationship Id="rId14" Type="http://schemas.openxmlformats.org/officeDocument/2006/relationships/image" Target="../media/image20.png"/><Relationship Id="rId16" Type="http://schemas.openxmlformats.org/officeDocument/2006/relationships/image" Target="../media/image28.png"/><Relationship Id="rId5" Type="http://schemas.openxmlformats.org/officeDocument/2006/relationships/image" Target="../media/image21.jpg"/><Relationship Id="rId6" Type="http://schemas.openxmlformats.org/officeDocument/2006/relationships/image" Target="../media/image17.jpg"/><Relationship Id="rId7" Type="http://schemas.openxmlformats.org/officeDocument/2006/relationships/image" Target="../media/image5.jp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40.png"/><Relationship Id="rId13" Type="http://schemas.openxmlformats.org/officeDocument/2006/relationships/image" Target="../media/image14.png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42.png"/><Relationship Id="rId7" Type="http://schemas.openxmlformats.org/officeDocument/2006/relationships/image" Target="../media/image33.png"/><Relationship Id="rId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39.png"/><Relationship Id="rId13" Type="http://schemas.openxmlformats.org/officeDocument/2006/relationships/image" Target="../media/image35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4.jpg"/><Relationship Id="rId9" Type="http://schemas.openxmlformats.org/officeDocument/2006/relationships/image" Target="../media/image36.png"/><Relationship Id="rId5" Type="http://schemas.openxmlformats.org/officeDocument/2006/relationships/image" Target="../media/image4.jpg"/><Relationship Id="rId6" Type="http://schemas.openxmlformats.org/officeDocument/2006/relationships/image" Target="../media/image14.png"/><Relationship Id="rId7" Type="http://schemas.openxmlformats.org/officeDocument/2006/relationships/image" Target="../media/image32.jpg"/><Relationship Id="rId8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png"/><Relationship Id="rId10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Relationship Id="rId4" Type="http://schemas.openxmlformats.org/officeDocument/2006/relationships/image" Target="../media/image4.jpg"/><Relationship Id="rId9" Type="http://schemas.openxmlformats.org/officeDocument/2006/relationships/image" Target="../media/image53.png"/><Relationship Id="rId5" Type="http://schemas.openxmlformats.org/officeDocument/2006/relationships/image" Target="../media/image41.jpg"/><Relationship Id="rId6" Type="http://schemas.openxmlformats.org/officeDocument/2006/relationships/image" Target="../media/image14.png"/><Relationship Id="rId7" Type="http://schemas.openxmlformats.org/officeDocument/2006/relationships/image" Target="../media/image47.png"/><Relationship Id="rId8" Type="http://schemas.openxmlformats.org/officeDocument/2006/relationships/image" Target="../media/image5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9.png"/><Relationship Id="rId10" Type="http://schemas.openxmlformats.org/officeDocument/2006/relationships/image" Target="../media/image60.png"/><Relationship Id="rId13" Type="http://schemas.openxmlformats.org/officeDocument/2006/relationships/image" Target="../media/image55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4.png"/><Relationship Id="rId9" Type="http://schemas.openxmlformats.org/officeDocument/2006/relationships/image" Target="../media/image54.png"/><Relationship Id="rId14" Type="http://schemas.openxmlformats.org/officeDocument/2006/relationships/image" Target="../media/image64.png"/><Relationship Id="rId5" Type="http://schemas.openxmlformats.org/officeDocument/2006/relationships/image" Target="../media/image51.jpg"/><Relationship Id="rId6" Type="http://schemas.openxmlformats.org/officeDocument/2006/relationships/image" Target="../media/image50.jpg"/><Relationship Id="rId7" Type="http://schemas.openxmlformats.org/officeDocument/2006/relationships/image" Target="../media/image49.png"/><Relationship Id="rId8" Type="http://schemas.openxmlformats.org/officeDocument/2006/relationships/image" Target="../media/image4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65.jpg"/><Relationship Id="rId5" Type="http://schemas.openxmlformats.org/officeDocument/2006/relationships/image" Target="../media/image58.jpg"/><Relationship Id="rId6" Type="http://schemas.openxmlformats.org/officeDocument/2006/relationships/image" Target="../media/image57.jp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406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Sitio web&#10;&#10;Descripción generada automáticamente" id="51" name="Google Shape;51;p1"/>
          <p:cNvPicPr preferRelativeResize="0"/>
          <p:nvPr/>
        </p:nvPicPr>
        <p:blipFill rotWithShape="1">
          <a:blip r:embed="rId3">
            <a:alphaModFix/>
          </a:blip>
          <a:srcRect b="18888" l="0" r="0" t="0"/>
          <a:stretch/>
        </p:blipFill>
        <p:spPr>
          <a:xfrm>
            <a:off x="1981200" y="0"/>
            <a:ext cx="8455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/>
          <p:nvPr/>
        </p:nvSpPr>
        <p:spPr>
          <a:xfrm>
            <a:off x="0" y="0"/>
            <a:ext cx="2026920" cy="6858000"/>
          </a:xfrm>
          <a:prstGeom prst="rect">
            <a:avLst/>
          </a:prstGeom>
          <a:solidFill>
            <a:srgbClr val="2933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10283512" y="0"/>
            <a:ext cx="1908488" cy="6858000"/>
          </a:xfrm>
          <a:prstGeom prst="rect">
            <a:avLst/>
          </a:prstGeom>
          <a:solidFill>
            <a:srgbClr val="2933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5" y="192493"/>
            <a:ext cx="3304286" cy="58793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11"/>
          <p:cNvGrpSpPr/>
          <p:nvPr/>
        </p:nvGrpSpPr>
        <p:grpSpPr>
          <a:xfrm>
            <a:off x="9762617" y="1363725"/>
            <a:ext cx="2429637" cy="586866"/>
            <a:chOff x="9762617" y="1363725"/>
            <a:chExt cx="2429637" cy="586866"/>
          </a:xfrm>
        </p:grpSpPr>
        <p:sp>
          <p:nvSpPr>
            <p:cNvPr id="328" name="Google Shape;328;p11"/>
            <p:cNvSpPr/>
            <p:nvPr/>
          </p:nvSpPr>
          <p:spPr>
            <a:xfrm>
              <a:off x="9762617" y="1363725"/>
              <a:ext cx="2429510" cy="467359"/>
            </a:xfrm>
            <a:custGeom>
              <a:rect b="b" l="l" r="r" t="t"/>
              <a:pathLst>
                <a:path extrusionOk="0" h="467360" w="2429509">
                  <a:moveTo>
                    <a:pt x="0" y="233552"/>
                  </a:moveTo>
                  <a:lnTo>
                    <a:pt x="0" y="233552"/>
                  </a:lnTo>
                  <a:lnTo>
                    <a:pt x="0" y="233552"/>
                  </a:lnTo>
                  <a:close/>
                </a:path>
                <a:path extrusionOk="0" h="467360" w="2429509">
                  <a:moveTo>
                    <a:pt x="272668" y="0"/>
                  </a:moveTo>
                  <a:lnTo>
                    <a:pt x="2429382" y="0"/>
                  </a:lnTo>
                  <a:lnTo>
                    <a:pt x="2429382" y="467106"/>
                  </a:lnTo>
                  <a:lnTo>
                    <a:pt x="272668" y="467106"/>
                  </a:lnTo>
                  <a:lnTo>
                    <a:pt x="217733" y="462362"/>
                  </a:lnTo>
                  <a:lnTo>
                    <a:pt x="166562" y="448756"/>
                  </a:lnTo>
                  <a:lnTo>
                    <a:pt x="120253" y="427228"/>
                  </a:lnTo>
                  <a:lnTo>
                    <a:pt x="79901" y="398714"/>
                  </a:lnTo>
                  <a:lnTo>
                    <a:pt x="46606" y="364153"/>
                  </a:lnTo>
                  <a:lnTo>
                    <a:pt x="21462" y="324485"/>
                  </a:lnTo>
                  <a:lnTo>
                    <a:pt x="0" y="233552"/>
                  </a:lnTo>
                  <a:lnTo>
                    <a:pt x="21462" y="142748"/>
                  </a:lnTo>
                  <a:lnTo>
                    <a:pt x="46606" y="103069"/>
                  </a:lnTo>
                  <a:lnTo>
                    <a:pt x="79901" y="68485"/>
                  </a:lnTo>
                  <a:lnTo>
                    <a:pt x="120253" y="39941"/>
                  </a:lnTo>
                  <a:lnTo>
                    <a:pt x="166562" y="18382"/>
                  </a:lnTo>
                  <a:lnTo>
                    <a:pt x="217733" y="4753"/>
                  </a:lnTo>
                  <a:lnTo>
                    <a:pt x="27266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9931019" y="1454657"/>
              <a:ext cx="2261235" cy="495934"/>
            </a:xfrm>
            <a:custGeom>
              <a:rect b="b" l="l" r="r" t="t"/>
              <a:pathLst>
                <a:path extrusionOk="0" h="495935" w="2261234">
                  <a:moveTo>
                    <a:pt x="2260980" y="0"/>
                  </a:moveTo>
                  <a:lnTo>
                    <a:pt x="289178" y="0"/>
                  </a:lnTo>
                  <a:lnTo>
                    <a:pt x="239016" y="3713"/>
                  </a:lnTo>
                  <a:lnTo>
                    <a:pt x="191668" y="14435"/>
                  </a:lnTo>
                  <a:lnTo>
                    <a:pt x="147866" y="31540"/>
                  </a:lnTo>
                  <a:lnTo>
                    <a:pt x="108341" y="54401"/>
                  </a:lnTo>
                  <a:lnTo>
                    <a:pt x="73823" y="82392"/>
                  </a:lnTo>
                  <a:lnTo>
                    <a:pt x="45043" y="114886"/>
                  </a:lnTo>
                  <a:lnTo>
                    <a:pt x="22732" y="151256"/>
                  </a:lnTo>
                  <a:lnTo>
                    <a:pt x="0" y="247650"/>
                  </a:lnTo>
                  <a:lnTo>
                    <a:pt x="22732" y="344169"/>
                  </a:lnTo>
                  <a:lnTo>
                    <a:pt x="45043" y="380540"/>
                  </a:lnTo>
                  <a:lnTo>
                    <a:pt x="73823" y="413034"/>
                  </a:lnTo>
                  <a:lnTo>
                    <a:pt x="108341" y="441025"/>
                  </a:lnTo>
                  <a:lnTo>
                    <a:pt x="147866" y="463886"/>
                  </a:lnTo>
                  <a:lnTo>
                    <a:pt x="191668" y="480991"/>
                  </a:lnTo>
                  <a:lnTo>
                    <a:pt x="239016" y="491713"/>
                  </a:lnTo>
                  <a:lnTo>
                    <a:pt x="289178" y="495426"/>
                  </a:lnTo>
                  <a:lnTo>
                    <a:pt x="2260980" y="495426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6842632" y="381508"/>
            <a:ext cx="5349875" cy="726821"/>
            <a:chOff x="6842632" y="381508"/>
            <a:chExt cx="5349875" cy="726821"/>
          </a:xfrm>
        </p:grpSpPr>
        <p:sp>
          <p:nvSpPr>
            <p:cNvPr id="331" name="Google Shape;331;p11"/>
            <p:cNvSpPr/>
            <p:nvPr/>
          </p:nvSpPr>
          <p:spPr>
            <a:xfrm>
              <a:off x="6842632" y="381508"/>
              <a:ext cx="5349875" cy="585470"/>
            </a:xfrm>
            <a:custGeom>
              <a:rect b="b" l="l" r="r" t="t"/>
              <a:pathLst>
                <a:path extrusionOk="0" h="585469" w="5349875">
                  <a:moveTo>
                    <a:pt x="292735" y="0"/>
                  </a:moveTo>
                  <a:lnTo>
                    <a:pt x="5349367" y="0"/>
                  </a:lnTo>
                  <a:lnTo>
                    <a:pt x="5349367" y="585215"/>
                  </a:lnTo>
                  <a:lnTo>
                    <a:pt x="292735" y="585215"/>
                  </a:lnTo>
                  <a:lnTo>
                    <a:pt x="245252" y="581388"/>
                  </a:lnTo>
                  <a:lnTo>
                    <a:pt x="200208" y="570305"/>
                  </a:lnTo>
                  <a:lnTo>
                    <a:pt x="158207" y="552568"/>
                  </a:lnTo>
                  <a:lnTo>
                    <a:pt x="119850" y="528779"/>
                  </a:lnTo>
                  <a:lnTo>
                    <a:pt x="85740" y="499538"/>
                  </a:lnTo>
                  <a:lnTo>
                    <a:pt x="56481" y="465447"/>
                  </a:lnTo>
                  <a:lnTo>
                    <a:pt x="32674" y="427108"/>
                  </a:lnTo>
                  <a:lnTo>
                    <a:pt x="14924" y="385120"/>
                  </a:lnTo>
                  <a:lnTo>
                    <a:pt x="3831" y="340087"/>
                  </a:lnTo>
                  <a:lnTo>
                    <a:pt x="0" y="292607"/>
                  </a:lnTo>
                  <a:lnTo>
                    <a:pt x="3831" y="245159"/>
                  </a:lnTo>
                  <a:lnTo>
                    <a:pt x="14924" y="200143"/>
                  </a:lnTo>
                  <a:lnTo>
                    <a:pt x="32674" y="158163"/>
                  </a:lnTo>
                  <a:lnTo>
                    <a:pt x="56481" y="119822"/>
                  </a:lnTo>
                  <a:lnTo>
                    <a:pt x="85740" y="85724"/>
                  </a:lnTo>
                  <a:lnTo>
                    <a:pt x="119850" y="56473"/>
                  </a:lnTo>
                  <a:lnTo>
                    <a:pt x="158207" y="32671"/>
                  </a:lnTo>
                  <a:lnTo>
                    <a:pt x="200208" y="14923"/>
                  </a:lnTo>
                  <a:lnTo>
                    <a:pt x="245252" y="3831"/>
                  </a:lnTo>
                  <a:lnTo>
                    <a:pt x="29273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7090409" y="529844"/>
              <a:ext cx="5101590" cy="578485"/>
            </a:xfrm>
            <a:custGeom>
              <a:rect b="b" l="l" r="r" t="t"/>
              <a:pathLst>
                <a:path extrusionOk="0" h="578485" w="5101590">
                  <a:moveTo>
                    <a:pt x="5101590" y="0"/>
                  </a:moveTo>
                  <a:lnTo>
                    <a:pt x="275717" y="0"/>
                  </a:lnTo>
                  <a:lnTo>
                    <a:pt x="230994" y="3786"/>
                  </a:lnTo>
                  <a:lnTo>
                    <a:pt x="188569" y="14749"/>
                  </a:lnTo>
                  <a:lnTo>
                    <a:pt x="149009" y="32290"/>
                  </a:lnTo>
                  <a:lnTo>
                    <a:pt x="112882" y="55814"/>
                  </a:lnTo>
                  <a:lnTo>
                    <a:pt x="80756" y="84724"/>
                  </a:lnTo>
                  <a:lnTo>
                    <a:pt x="53197" y="118423"/>
                  </a:lnTo>
                  <a:lnTo>
                    <a:pt x="30775" y="156315"/>
                  </a:lnTo>
                  <a:lnTo>
                    <a:pt x="14056" y="197803"/>
                  </a:lnTo>
                  <a:lnTo>
                    <a:pt x="3608" y="242289"/>
                  </a:lnTo>
                  <a:lnTo>
                    <a:pt x="0" y="289178"/>
                  </a:lnTo>
                  <a:lnTo>
                    <a:pt x="3608" y="336068"/>
                  </a:lnTo>
                  <a:lnTo>
                    <a:pt x="14056" y="380554"/>
                  </a:lnTo>
                  <a:lnTo>
                    <a:pt x="30775" y="422042"/>
                  </a:lnTo>
                  <a:lnTo>
                    <a:pt x="53197" y="459934"/>
                  </a:lnTo>
                  <a:lnTo>
                    <a:pt x="80756" y="493633"/>
                  </a:lnTo>
                  <a:lnTo>
                    <a:pt x="112882" y="522543"/>
                  </a:lnTo>
                  <a:lnTo>
                    <a:pt x="149009" y="546067"/>
                  </a:lnTo>
                  <a:lnTo>
                    <a:pt x="188569" y="563608"/>
                  </a:lnTo>
                  <a:lnTo>
                    <a:pt x="230994" y="574571"/>
                  </a:lnTo>
                  <a:lnTo>
                    <a:pt x="275717" y="578357"/>
                  </a:lnTo>
                  <a:lnTo>
                    <a:pt x="5101590" y="578357"/>
                  </a:lnTo>
                  <a:lnTo>
                    <a:pt x="5101590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33" name="Google Shape;333;p11"/>
          <p:cNvGrpSpPr/>
          <p:nvPr/>
        </p:nvGrpSpPr>
        <p:grpSpPr>
          <a:xfrm>
            <a:off x="-4" y="6078829"/>
            <a:ext cx="3304540" cy="478727"/>
            <a:chOff x="-4" y="6078829"/>
            <a:chExt cx="3304540" cy="478727"/>
          </a:xfrm>
        </p:grpSpPr>
        <p:sp>
          <p:nvSpPr>
            <p:cNvPr id="334" name="Google Shape;334;p11"/>
            <p:cNvSpPr/>
            <p:nvPr/>
          </p:nvSpPr>
          <p:spPr>
            <a:xfrm>
              <a:off x="-4" y="6078829"/>
              <a:ext cx="3304540" cy="343535"/>
            </a:xfrm>
            <a:custGeom>
              <a:rect b="b" l="l" r="r" t="t"/>
              <a:pathLst>
                <a:path extrusionOk="0" h="343535" w="3304540">
                  <a:moveTo>
                    <a:pt x="3133475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133475" y="343319"/>
                  </a:lnTo>
                  <a:lnTo>
                    <a:pt x="3178892" y="337187"/>
                  </a:lnTo>
                  <a:lnTo>
                    <a:pt x="3219698" y="319884"/>
                  </a:lnTo>
                  <a:lnTo>
                    <a:pt x="3254268" y="293044"/>
                  </a:lnTo>
                  <a:lnTo>
                    <a:pt x="3280974" y="258304"/>
                  </a:lnTo>
                  <a:lnTo>
                    <a:pt x="3298190" y="217299"/>
                  </a:lnTo>
                  <a:lnTo>
                    <a:pt x="3304290" y="171665"/>
                  </a:lnTo>
                  <a:lnTo>
                    <a:pt x="3298190" y="126031"/>
                  </a:lnTo>
                  <a:lnTo>
                    <a:pt x="3280974" y="85024"/>
                  </a:lnTo>
                  <a:lnTo>
                    <a:pt x="3254268" y="50280"/>
                  </a:lnTo>
                  <a:lnTo>
                    <a:pt x="3219698" y="23438"/>
                  </a:lnTo>
                  <a:lnTo>
                    <a:pt x="3178892" y="6132"/>
                  </a:lnTo>
                  <a:lnTo>
                    <a:pt x="31334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-3" y="6214021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7"/>
                  </a:lnTo>
                  <a:lnTo>
                    <a:pt x="3142340" y="319884"/>
                  </a:lnTo>
                  <a:lnTo>
                    <a:pt x="3177067" y="293044"/>
                  </a:lnTo>
                  <a:lnTo>
                    <a:pt x="3203898" y="258304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-3" y="6214021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7"/>
                  </a:lnTo>
                  <a:lnTo>
                    <a:pt x="3142340" y="319884"/>
                  </a:lnTo>
                  <a:lnTo>
                    <a:pt x="3177067" y="293044"/>
                  </a:lnTo>
                  <a:lnTo>
                    <a:pt x="3203898" y="258304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0" y="26034"/>
            <a:ext cx="3687952" cy="1363726"/>
            <a:chOff x="0" y="26034"/>
            <a:chExt cx="3687952" cy="1363726"/>
          </a:xfrm>
        </p:grpSpPr>
        <p:pic>
          <p:nvPicPr>
            <p:cNvPr id="338" name="Google Shape;33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6034"/>
              <a:ext cx="2066162" cy="1363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66163" y="343153"/>
              <a:ext cx="1621789" cy="5422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11"/>
          <p:cNvSpPr txBox="1"/>
          <p:nvPr>
            <p:ph type="title"/>
          </p:nvPr>
        </p:nvSpPr>
        <p:spPr>
          <a:xfrm>
            <a:off x="7339710" y="522859"/>
            <a:ext cx="458343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HFHI</a:t>
            </a:r>
            <a:r>
              <a:rPr lang="es-ES"/>
              <a:t> </a:t>
            </a:r>
            <a:r>
              <a:rPr b="0" i="0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</a:t>
            </a:r>
            <a:r>
              <a:rPr lang="es-ES"/>
              <a:t> </a:t>
            </a:r>
            <a:r>
              <a:rPr b="0" i="0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s-ES"/>
              <a:t> </a:t>
            </a:r>
            <a:r>
              <a:rPr b="0" i="0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r>
              <a:rPr lang="es-ES"/>
              <a:t> </a:t>
            </a:r>
            <a:r>
              <a:rPr b="0" i="0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es-ES"/>
              <a:t> </a:t>
            </a:r>
            <a:r>
              <a:rPr b="0" i="0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es-ES"/>
              <a:t> </a:t>
            </a:r>
            <a:r>
              <a:rPr b="0" i="0"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Dominican</a:t>
            </a:r>
            <a:r>
              <a:rPr lang="es-ES"/>
              <a:t> Rep, 2024</a:t>
            </a:r>
            <a:endParaRPr/>
          </a:p>
        </p:txBody>
      </p:sp>
      <p:pic>
        <p:nvPicPr>
          <p:cNvPr id="341" name="Google Shape;34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6228" y="4676446"/>
            <a:ext cx="3088512" cy="21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6228" y="852169"/>
            <a:ext cx="3082417" cy="367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06921" y="2559358"/>
            <a:ext cx="5085079" cy="351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86800" y="4315594"/>
            <a:ext cx="3347339" cy="1584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12"/>
          <p:cNvGrpSpPr/>
          <p:nvPr/>
        </p:nvGrpSpPr>
        <p:grpSpPr>
          <a:xfrm>
            <a:off x="-2" y="5735637"/>
            <a:ext cx="6842759" cy="726808"/>
            <a:chOff x="-2" y="5735637"/>
            <a:chExt cx="6842759" cy="726808"/>
          </a:xfrm>
        </p:grpSpPr>
        <p:sp>
          <p:nvSpPr>
            <p:cNvPr id="350" name="Google Shape;350;p12"/>
            <p:cNvSpPr/>
            <p:nvPr/>
          </p:nvSpPr>
          <p:spPr>
            <a:xfrm>
              <a:off x="-2" y="5735637"/>
              <a:ext cx="6842759" cy="585470"/>
            </a:xfrm>
            <a:custGeom>
              <a:rect b="b" l="l" r="r" t="t"/>
              <a:pathLst>
                <a:path extrusionOk="0" h="585470" w="6842759">
                  <a:moveTo>
                    <a:pt x="0" y="0"/>
                  </a:moveTo>
                  <a:lnTo>
                    <a:pt x="6549900" y="0"/>
                  </a:lnTo>
                  <a:lnTo>
                    <a:pt x="6597383" y="3829"/>
                  </a:lnTo>
                  <a:lnTo>
                    <a:pt x="6642427" y="14916"/>
                  </a:lnTo>
                  <a:lnTo>
                    <a:pt x="6684428" y="32659"/>
                  </a:lnTo>
                  <a:lnTo>
                    <a:pt x="6722785" y="56454"/>
                  </a:lnTo>
                  <a:lnTo>
                    <a:pt x="6756895" y="85699"/>
                  </a:lnTo>
                  <a:lnTo>
                    <a:pt x="6786154" y="119792"/>
                  </a:lnTo>
                  <a:lnTo>
                    <a:pt x="6809961" y="158131"/>
                  </a:lnTo>
                  <a:lnTo>
                    <a:pt x="6827711" y="200112"/>
                  </a:lnTo>
                  <a:lnTo>
                    <a:pt x="6838804" y="245135"/>
                  </a:lnTo>
                  <a:lnTo>
                    <a:pt x="6842635" y="292595"/>
                  </a:lnTo>
                  <a:lnTo>
                    <a:pt x="6838804" y="340055"/>
                  </a:lnTo>
                  <a:lnTo>
                    <a:pt x="6827711" y="385076"/>
                  </a:lnTo>
                  <a:lnTo>
                    <a:pt x="6809961" y="427056"/>
                  </a:lnTo>
                  <a:lnTo>
                    <a:pt x="6786154" y="465393"/>
                  </a:lnTo>
                  <a:lnTo>
                    <a:pt x="6756895" y="499484"/>
                  </a:lnTo>
                  <a:lnTo>
                    <a:pt x="6722785" y="528728"/>
                  </a:lnTo>
                  <a:lnTo>
                    <a:pt x="6684428" y="552521"/>
                  </a:lnTo>
                  <a:lnTo>
                    <a:pt x="6642427" y="570262"/>
                  </a:lnTo>
                  <a:lnTo>
                    <a:pt x="6597383" y="581348"/>
                  </a:lnTo>
                  <a:lnTo>
                    <a:pt x="6549900" y="585177"/>
                  </a:lnTo>
                  <a:lnTo>
                    <a:pt x="0" y="585177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-1" y="5883960"/>
              <a:ext cx="6745605" cy="578485"/>
            </a:xfrm>
            <a:custGeom>
              <a:rect b="b" l="l" r="r" t="t"/>
              <a:pathLst>
                <a:path extrusionOk="0" h="578485" w="6745605">
                  <a:moveTo>
                    <a:pt x="6456173" y="0"/>
                  </a:moveTo>
                  <a:lnTo>
                    <a:pt x="0" y="0"/>
                  </a:lnTo>
                  <a:lnTo>
                    <a:pt x="0" y="578281"/>
                  </a:lnTo>
                  <a:lnTo>
                    <a:pt x="6456173" y="578281"/>
                  </a:lnTo>
                  <a:lnTo>
                    <a:pt x="6503094" y="574497"/>
                  </a:lnTo>
                  <a:lnTo>
                    <a:pt x="6547598" y="563541"/>
                  </a:lnTo>
                  <a:lnTo>
                    <a:pt x="6589093" y="546008"/>
                  </a:lnTo>
                  <a:lnTo>
                    <a:pt x="6626983" y="522494"/>
                  </a:lnTo>
                  <a:lnTo>
                    <a:pt x="6660675" y="493595"/>
                  </a:lnTo>
                  <a:lnTo>
                    <a:pt x="6689574" y="459904"/>
                  </a:lnTo>
                  <a:lnTo>
                    <a:pt x="6713086" y="422018"/>
                  </a:lnTo>
                  <a:lnTo>
                    <a:pt x="6730615" y="380532"/>
                  </a:lnTo>
                  <a:lnTo>
                    <a:pt x="6741569" y="336041"/>
                  </a:lnTo>
                  <a:lnTo>
                    <a:pt x="6745352" y="289140"/>
                  </a:lnTo>
                  <a:lnTo>
                    <a:pt x="6741569" y="242240"/>
                  </a:lnTo>
                  <a:lnTo>
                    <a:pt x="6730615" y="197749"/>
                  </a:lnTo>
                  <a:lnTo>
                    <a:pt x="6713086" y="156263"/>
                  </a:lnTo>
                  <a:lnTo>
                    <a:pt x="6689574" y="118377"/>
                  </a:lnTo>
                  <a:lnTo>
                    <a:pt x="6660675" y="84686"/>
                  </a:lnTo>
                  <a:lnTo>
                    <a:pt x="6626983" y="55786"/>
                  </a:lnTo>
                  <a:lnTo>
                    <a:pt x="6589093" y="32273"/>
                  </a:lnTo>
                  <a:lnTo>
                    <a:pt x="6547598" y="14740"/>
                  </a:lnTo>
                  <a:lnTo>
                    <a:pt x="6503094" y="3784"/>
                  </a:lnTo>
                  <a:lnTo>
                    <a:pt x="6456173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52" name="Google Shape;352;p12"/>
          <p:cNvGrpSpPr/>
          <p:nvPr/>
        </p:nvGrpSpPr>
        <p:grpSpPr>
          <a:xfrm>
            <a:off x="6842632" y="381508"/>
            <a:ext cx="5349875" cy="726821"/>
            <a:chOff x="6842632" y="381508"/>
            <a:chExt cx="5349875" cy="726821"/>
          </a:xfrm>
        </p:grpSpPr>
        <p:sp>
          <p:nvSpPr>
            <p:cNvPr id="353" name="Google Shape;353;p12"/>
            <p:cNvSpPr/>
            <p:nvPr/>
          </p:nvSpPr>
          <p:spPr>
            <a:xfrm>
              <a:off x="6842632" y="381508"/>
              <a:ext cx="5349875" cy="585470"/>
            </a:xfrm>
            <a:custGeom>
              <a:rect b="b" l="l" r="r" t="t"/>
              <a:pathLst>
                <a:path extrusionOk="0" h="585469" w="5349875">
                  <a:moveTo>
                    <a:pt x="292735" y="0"/>
                  </a:moveTo>
                  <a:lnTo>
                    <a:pt x="5349367" y="0"/>
                  </a:lnTo>
                  <a:lnTo>
                    <a:pt x="5349367" y="585215"/>
                  </a:lnTo>
                  <a:lnTo>
                    <a:pt x="292735" y="585215"/>
                  </a:lnTo>
                  <a:lnTo>
                    <a:pt x="245252" y="581388"/>
                  </a:lnTo>
                  <a:lnTo>
                    <a:pt x="200208" y="570305"/>
                  </a:lnTo>
                  <a:lnTo>
                    <a:pt x="158207" y="552568"/>
                  </a:lnTo>
                  <a:lnTo>
                    <a:pt x="119850" y="528779"/>
                  </a:lnTo>
                  <a:lnTo>
                    <a:pt x="85740" y="499538"/>
                  </a:lnTo>
                  <a:lnTo>
                    <a:pt x="56481" y="465447"/>
                  </a:lnTo>
                  <a:lnTo>
                    <a:pt x="32674" y="427108"/>
                  </a:lnTo>
                  <a:lnTo>
                    <a:pt x="14924" y="385120"/>
                  </a:lnTo>
                  <a:lnTo>
                    <a:pt x="3831" y="340087"/>
                  </a:lnTo>
                  <a:lnTo>
                    <a:pt x="0" y="292607"/>
                  </a:lnTo>
                  <a:lnTo>
                    <a:pt x="3831" y="245159"/>
                  </a:lnTo>
                  <a:lnTo>
                    <a:pt x="14924" y="200143"/>
                  </a:lnTo>
                  <a:lnTo>
                    <a:pt x="32674" y="158163"/>
                  </a:lnTo>
                  <a:lnTo>
                    <a:pt x="56481" y="119822"/>
                  </a:lnTo>
                  <a:lnTo>
                    <a:pt x="85740" y="85724"/>
                  </a:lnTo>
                  <a:lnTo>
                    <a:pt x="119850" y="56473"/>
                  </a:lnTo>
                  <a:lnTo>
                    <a:pt x="158207" y="32671"/>
                  </a:lnTo>
                  <a:lnTo>
                    <a:pt x="200208" y="14923"/>
                  </a:lnTo>
                  <a:lnTo>
                    <a:pt x="245252" y="3831"/>
                  </a:lnTo>
                  <a:lnTo>
                    <a:pt x="29273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6842632" y="529844"/>
              <a:ext cx="5349875" cy="578485"/>
            </a:xfrm>
            <a:custGeom>
              <a:rect b="b" l="l" r="r" t="t"/>
              <a:pathLst>
                <a:path extrusionOk="0" h="578485" w="5349875">
                  <a:moveTo>
                    <a:pt x="5349367" y="0"/>
                  </a:moveTo>
                  <a:lnTo>
                    <a:pt x="289051" y="0"/>
                  </a:lnTo>
                  <a:lnTo>
                    <a:pt x="242166" y="3786"/>
                  </a:lnTo>
                  <a:lnTo>
                    <a:pt x="197689" y="14749"/>
                  </a:lnTo>
                  <a:lnTo>
                    <a:pt x="156215" y="32290"/>
                  </a:lnTo>
                  <a:lnTo>
                    <a:pt x="118341" y="55814"/>
                  </a:lnTo>
                  <a:lnTo>
                    <a:pt x="84661" y="84724"/>
                  </a:lnTo>
                  <a:lnTo>
                    <a:pt x="55770" y="118423"/>
                  </a:lnTo>
                  <a:lnTo>
                    <a:pt x="32263" y="156315"/>
                  </a:lnTo>
                  <a:lnTo>
                    <a:pt x="14736" y="197803"/>
                  </a:lnTo>
                  <a:lnTo>
                    <a:pt x="3783" y="242289"/>
                  </a:lnTo>
                  <a:lnTo>
                    <a:pt x="0" y="289178"/>
                  </a:lnTo>
                  <a:lnTo>
                    <a:pt x="3783" y="336068"/>
                  </a:lnTo>
                  <a:lnTo>
                    <a:pt x="14736" y="380554"/>
                  </a:lnTo>
                  <a:lnTo>
                    <a:pt x="32263" y="422042"/>
                  </a:lnTo>
                  <a:lnTo>
                    <a:pt x="55770" y="459934"/>
                  </a:lnTo>
                  <a:lnTo>
                    <a:pt x="84661" y="493633"/>
                  </a:lnTo>
                  <a:lnTo>
                    <a:pt x="118341" y="522543"/>
                  </a:lnTo>
                  <a:lnTo>
                    <a:pt x="156215" y="546067"/>
                  </a:lnTo>
                  <a:lnTo>
                    <a:pt x="197689" y="563608"/>
                  </a:lnTo>
                  <a:lnTo>
                    <a:pt x="242166" y="574571"/>
                  </a:lnTo>
                  <a:lnTo>
                    <a:pt x="289051" y="578357"/>
                  </a:lnTo>
                  <a:lnTo>
                    <a:pt x="5349367" y="578357"/>
                  </a:lnTo>
                  <a:lnTo>
                    <a:pt x="5349367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55" name="Google Shape;355;p12"/>
          <p:cNvGrpSpPr/>
          <p:nvPr/>
        </p:nvGrpSpPr>
        <p:grpSpPr>
          <a:xfrm>
            <a:off x="9762617" y="1363725"/>
            <a:ext cx="2429637" cy="586866"/>
            <a:chOff x="9762617" y="1363725"/>
            <a:chExt cx="2429637" cy="586866"/>
          </a:xfrm>
        </p:grpSpPr>
        <p:sp>
          <p:nvSpPr>
            <p:cNvPr id="356" name="Google Shape;356;p12"/>
            <p:cNvSpPr/>
            <p:nvPr/>
          </p:nvSpPr>
          <p:spPr>
            <a:xfrm>
              <a:off x="9762617" y="1363725"/>
              <a:ext cx="2429510" cy="467359"/>
            </a:xfrm>
            <a:custGeom>
              <a:rect b="b" l="l" r="r" t="t"/>
              <a:pathLst>
                <a:path extrusionOk="0" h="467360" w="2429509">
                  <a:moveTo>
                    <a:pt x="0" y="233552"/>
                  </a:moveTo>
                  <a:lnTo>
                    <a:pt x="0" y="233552"/>
                  </a:lnTo>
                  <a:lnTo>
                    <a:pt x="0" y="233552"/>
                  </a:lnTo>
                  <a:close/>
                </a:path>
                <a:path extrusionOk="0" h="467360" w="2429509">
                  <a:moveTo>
                    <a:pt x="272668" y="0"/>
                  </a:moveTo>
                  <a:lnTo>
                    <a:pt x="2429382" y="0"/>
                  </a:lnTo>
                  <a:lnTo>
                    <a:pt x="2429382" y="467106"/>
                  </a:lnTo>
                  <a:lnTo>
                    <a:pt x="272668" y="467106"/>
                  </a:lnTo>
                  <a:lnTo>
                    <a:pt x="217733" y="462362"/>
                  </a:lnTo>
                  <a:lnTo>
                    <a:pt x="166562" y="448756"/>
                  </a:lnTo>
                  <a:lnTo>
                    <a:pt x="120253" y="427228"/>
                  </a:lnTo>
                  <a:lnTo>
                    <a:pt x="79901" y="398714"/>
                  </a:lnTo>
                  <a:lnTo>
                    <a:pt x="46606" y="364153"/>
                  </a:lnTo>
                  <a:lnTo>
                    <a:pt x="21462" y="324485"/>
                  </a:lnTo>
                  <a:lnTo>
                    <a:pt x="0" y="233552"/>
                  </a:lnTo>
                  <a:lnTo>
                    <a:pt x="21462" y="142748"/>
                  </a:lnTo>
                  <a:lnTo>
                    <a:pt x="46606" y="103069"/>
                  </a:lnTo>
                  <a:lnTo>
                    <a:pt x="79901" y="68485"/>
                  </a:lnTo>
                  <a:lnTo>
                    <a:pt x="120253" y="39941"/>
                  </a:lnTo>
                  <a:lnTo>
                    <a:pt x="166562" y="18382"/>
                  </a:lnTo>
                  <a:lnTo>
                    <a:pt x="217733" y="4753"/>
                  </a:lnTo>
                  <a:lnTo>
                    <a:pt x="27266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9931019" y="1454657"/>
              <a:ext cx="2261235" cy="495934"/>
            </a:xfrm>
            <a:custGeom>
              <a:rect b="b" l="l" r="r" t="t"/>
              <a:pathLst>
                <a:path extrusionOk="0" h="495935" w="2261234">
                  <a:moveTo>
                    <a:pt x="2260980" y="0"/>
                  </a:moveTo>
                  <a:lnTo>
                    <a:pt x="289178" y="0"/>
                  </a:lnTo>
                  <a:lnTo>
                    <a:pt x="239016" y="3713"/>
                  </a:lnTo>
                  <a:lnTo>
                    <a:pt x="191668" y="14435"/>
                  </a:lnTo>
                  <a:lnTo>
                    <a:pt x="147866" y="31540"/>
                  </a:lnTo>
                  <a:lnTo>
                    <a:pt x="108341" y="54401"/>
                  </a:lnTo>
                  <a:lnTo>
                    <a:pt x="73823" y="82392"/>
                  </a:lnTo>
                  <a:lnTo>
                    <a:pt x="45043" y="114886"/>
                  </a:lnTo>
                  <a:lnTo>
                    <a:pt x="22732" y="151256"/>
                  </a:lnTo>
                  <a:lnTo>
                    <a:pt x="0" y="247650"/>
                  </a:lnTo>
                  <a:lnTo>
                    <a:pt x="22732" y="344169"/>
                  </a:lnTo>
                  <a:lnTo>
                    <a:pt x="45043" y="380540"/>
                  </a:lnTo>
                  <a:lnTo>
                    <a:pt x="73823" y="413034"/>
                  </a:lnTo>
                  <a:lnTo>
                    <a:pt x="108341" y="441025"/>
                  </a:lnTo>
                  <a:lnTo>
                    <a:pt x="147866" y="463886"/>
                  </a:lnTo>
                  <a:lnTo>
                    <a:pt x="191668" y="480991"/>
                  </a:lnTo>
                  <a:lnTo>
                    <a:pt x="239016" y="491713"/>
                  </a:lnTo>
                  <a:lnTo>
                    <a:pt x="289178" y="495426"/>
                  </a:lnTo>
                  <a:lnTo>
                    <a:pt x="2260980" y="495426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358" name="Google Shape;358;p12"/>
          <p:cNvGrpSpPr/>
          <p:nvPr/>
        </p:nvGrpSpPr>
        <p:grpSpPr>
          <a:xfrm>
            <a:off x="-4" y="4988686"/>
            <a:ext cx="3304540" cy="478663"/>
            <a:chOff x="-4" y="4988686"/>
            <a:chExt cx="3304540" cy="478663"/>
          </a:xfrm>
        </p:grpSpPr>
        <p:sp>
          <p:nvSpPr>
            <p:cNvPr id="359" name="Google Shape;359;p12"/>
            <p:cNvSpPr/>
            <p:nvPr/>
          </p:nvSpPr>
          <p:spPr>
            <a:xfrm>
              <a:off x="-4" y="4988686"/>
              <a:ext cx="3304540" cy="343535"/>
            </a:xfrm>
            <a:custGeom>
              <a:rect b="b" l="l" r="r" t="t"/>
              <a:pathLst>
                <a:path extrusionOk="0" h="343535" w="3304540">
                  <a:moveTo>
                    <a:pt x="3133475" y="0"/>
                  </a:moveTo>
                  <a:lnTo>
                    <a:pt x="0" y="0"/>
                  </a:lnTo>
                  <a:lnTo>
                    <a:pt x="0" y="343281"/>
                  </a:lnTo>
                  <a:lnTo>
                    <a:pt x="3133475" y="343281"/>
                  </a:lnTo>
                  <a:lnTo>
                    <a:pt x="3178892" y="337150"/>
                  </a:lnTo>
                  <a:lnTo>
                    <a:pt x="3219698" y="319847"/>
                  </a:lnTo>
                  <a:lnTo>
                    <a:pt x="3254268" y="293004"/>
                  </a:lnTo>
                  <a:lnTo>
                    <a:pt x="3280974" y="258256"/>
                  </a:lnTo>
                  <a:lnTo>
                    <a:pt x="3298190" y="217236"/>
                  </a:lnTo>
                  <a:lnTo>
                    <a:pt x="3304290" y="171576"/>
                  </a:lnTo>
                  <a:lnTo>
                    <a:pt x="3298190" y="125971"/>
                  </a:lnTo>
                  <a:lnTo>
                    <a:pt x="3280974" y="84986"/>
                  </a:lnTo>
                  <a:lnTo>
                    <a:pt x="3254268" y="50260"/>
                  </a:lnTo>
                  <a:lnTo>
                    <a:pt x="3219698" y="23429"/>
                  </a:lnTo>
                  <a:lnTo>
                    <a:pt x="3178892" y="6130"/>
                  </a:lnTo>
                  <a:lnTo>
                    <a:pt x="31334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-3" y="5123814"/>
              <a:ext cx="3227705" cy="343535"/>
            </a:xfrm>
            <a:custGeom>
              <a:rect b="b" l="l" r="r" t="t"/>
              <a:pathLst>
                <a:path extrusionOk="0" h="343535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408"/>
                  </a:lnTo>
                  <a:lnTo>
                    <a:pt x="3055750" y="343408"/>
                  </a:lnTo>
                  <a:lnTo>
                    <a:pt x="3101356" y="337268"/>
                  </a:lnTo>
                  <a:lnTo>
                    <a:pt x="3142340" y="319945"/>
                  </a:lnTo>
                  <a:lnTo>
                    <a:pt x="3177067" y="293084"/>
                  </a:lnTo>
                  <a:lnTo>
                    <a:pt x="3203898" y="258327"/>
                  </a:lnTo>
                  <a:lnTo>
                    <a:pt x="3221197" y="217319"/>
                  </a:lnTo>
                  <a:lnTo>
                    <a:pt x="3227327" y="171704"/>
                  </a:lnTo>
                  <a:lnTo>
                    <a:pt x="3221197" y="126044"/>
                  </a:lnTo>
                  <a:lnTo>
                    <a:pt x="3203898" y="85024"/>
                  </a:lnTo>
                  <a:lnTo>
                    <a:pt x="3177067" y="50276"/>
                  </a:lnTo>
                  <a:lnTo>
                    <a:pt x="3142340" y="23433"/>
                  </a:lnTo>
                  <a:lnTo>
                    <a:pt x="3101356" y="6130"/>
                  </a:lnTo>
                  <a:lnTo>
                    <a:pt x="305575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-3" y="5123814"/>
              <a:ext cx="3227705" cy="343535"/>
            </a:xfrm>
            <a:custGeom>
              <a:rect b="b" l="l" r="r" t="t"/>
              <a:pathLst>
                <a:path extrusionOk="0" h="343535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408"/>
                  </a:lnTo>
                  <a:lnTo>
                    <a:pt x="3055750" y="343408"/>
                  </a:lnTo>
                  <a:lnTo>
                    <a:pt x="3101356" y="337268"/>
                  </a:lnTo>
                  <a:lnTo>
                    <a:pt x="3142340" y="319945"/>
                  </a:lnTo>
                  <a:lnTo>
                    <a:pt x="3177067" y="293084"/>
                  </a:lnTo>
                  <a:lnTo>
                    <a:pt x="3203898" y="258327"/>
                  </a:lnTo>
                  <a:lnTo>
                    <a:pt x="3221197" y="217319"/>
                  </a:lnTo>
                  <a:lnTo>
                    <a:pt x="3227327" y="171704"/>
                  </a:lnTo>
                  <a:lnTo>
                    <a:pt x="3221197" y="126044"/>
                  </a:lnTo>
                  <a:lnTo>
                    <a:pt x="3203898" y="85024"/>
                  </a:lnTo>
                  <a:lnTo>
                    <a:pt x="3177067" y="50276"/>
                  </a:lnTo>
                  <a:lnTo>
                    <a:pt x="3142340" y="23433"/>
                  </a:lnTo>
                  <a:lnTo>
                    <a:pt x="3101356" y="6130"/>
                  </a:lnTo>
                  <a:lnTo>
                    <a:pt x="305575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362" name="Google Shape;362;p12"/>
          <p:cNvSpPr txBox="1"/>
          <p:nvPr>
            <p:ph type="title"/>
          </p:nvPr>
        </p:nvSpPr>
        <p:spPr>
          <a:xfrm>
            <a:off x="593547" y="2699385"/>
            <a:ext cx="5444490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8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323" y="225604"/>
            <a:ext cx="1496616" cy="9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6163" y="343154"/>
            <a:ext cx="1621789" cy="542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type="ctrTitle"/>
          </p:nvPr>
        </p:nvSpPr>
        <p:spPr>
          <a:xfrm>
            <a:off x="6175628" y="2829255"/>
            <a:ext cx="6016372" cy="14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Incremental housing</a:t>
            </a:r>
            <a:r>
              <a:rPr b="1" lang="es-ES" sz="3200">
                <a:solidFill>
                  <a:srgbClr val="FF671F"/>
                </a:solidFill>
              </a:rPr>
              <a:t> and innovative </a:t>
            </a:r>
            <a:r>
              <a:rPr b="1" lang="es-ES" sz="32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materials </a:t>
            </a:r>
            <a:r>
              <a:rPr b="1" lang="es-ES" sz="3200">
                <a:solidFill>
                  <a:srgbClr val="FF671F"/>
                </a:solidFill>
              </a:rPr>
              <a:t>against</a:t>
            </a:r>
            <a:r>
              <a:rPr b="1" lang="es-ES" sz="32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 climate change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8818626" y="4536185"/>
            <a:ext cx="266446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LAC EXPERIENCE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" y="180682"/>
            <a:ext cx="3185287" cy="106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323" y="225604"/>
            <a:ext cx="1496616" cy="9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6618" y="128049"/>
            <a:ext cx="4838339" cy="669580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 txBox="1"/>
          <p:nvPr>
            <p:ph type="title"/>
          </p:nvPr>
        </p:nvSpPr>
        <p:spPr>
          <a:xfrm>
            <a:off x="187858" y="1073911"/>
            <a:ext cx="650367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Incremental Housing Journey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952" y="1685220"/>
            <a:ext cx="3054134" cy="211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3997" y="1719198"/>
            <a:ext cx="2929801" cy="206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144" y="3943946"/>
            <a:ext cx="3202940" cy="210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82314" y="3899776"/>
            <a:ext cx="3010789" cy="21042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 txBox="1"/>
          <p:nvPr/>
        </p:nvSpPr>
        <p:spPr>
          <a:xfrm>
            <a:off x="1019047" y="3401695"/>
            <a:ext cx="121094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Type	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4615434" y="3435172"/>
            <a:ext cx="1125220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Type	B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1047089" y="5441696"/>
            <a:ext cx="1125855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Type	C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4632705" y="5448401"/>
            <a:ext cx="1125220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Type	D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4"/>
          <p:cNvGrpSpPr/>
          <p:nvPr/>
        </p:nvGrpSpPr>
        <p:grpSpPr>
          <a:xfrm>
            <a:off x="-4" y="5969977"/>
            <a:ext cx="3304540" cy="478727"/>
            <a:chOff x="-4" y="5969977"/>
            <a:chExt cx="3304540" cy="478727"/>
          </a:xfrm>
        </p:grpSpPr>
        <p:sp>
          <p:nvSpPr>
            <p:cNvPr id="77" name="Google Shape;77;p4"/>
            <p:cNvSpPr/>
            <p:nvPr/>
          </p:nvSpPr>
          <p:spPr>
            <a:xfrm>
              <a:off x="-4" y="5969977"/>
              <a:ext cx="3304540" cy="343535"/>
            </a:xfrm>
            <a:custGeom>
              <a:rect b="b" l="l" r="r" t="t"/>
              <a:pathLst>
                <a:path extrusionOk="0" h="343535" w="3304540">
                  <a:moveTo>
                    <a:pt x="3133475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133475" y="343319"/>
                  </a:lnTo>
                  <a:lnTo>
                    <a:pt x="3178892" y="337186"/>
                  </a:lnTo>
                  <a:lnTo>
                    <a:pt x="3219698" y="319881"/>
                  </a:lnTo>
                  <a:lnTo>
                    <a:pt x="3254268" y="293038"/>
                  </a:lnTo>
                  <a:lnTo>
                    <a:pt x="3280974" y="258294"/>
                  </a:lnTo>
                  <a:lnTo>
                    <a:pt x="3298190" y="217287"/>
                  </a:lnTo>
                  <a:lnTo>
                    <a:pt x="3304290" y="171653"/>
                  </a:lnTo>
                  <a:lnTo>
                    <a:pt x="3298190" y="126019"/>
                  </a:lnTo>
                  <a:lnTo>
                    <a:pt x="3280974" y="85014"/>
                  </a:lnTo>
                  <a:lnTo>
                    <a:pt x="3254268" y="50274"/>
                  </a:lnTo>
                  <a:lnTo>
                    <a:pt x="3219698" y="23434"/>
                  </a:lnTo>
                  <a:lnTo>
                    <a:pt x="3178892" y="6131"/>
                  </a:lnTo>
                  <a:lnTo>
                    <a:pt x="31334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3" y="6105169"/>
              <a:ext cx="3227705" cy="343535"/>
            </a:xfrm>
            <a:custGeom>
              <a:rect b="b" l="l" r="r" t="t"/>
              <a:pathLst>
                <a:path extrusionOk="0" h="343535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6"/>
                  </a:lnTo>
                  <a:lnTo>
                    <a:pt x="3142340" y="319881"/>
                  </a:lnTo>
                  <a:lnTo>
                    <a:pt x="3177067" y="293038"/>
                  </a:lnTo>
                  <a:lnTo>
                    <a:pt x="3203898" y="258294"/>
                  </a:lnTo>
                  <a:lnTo>
                    <a:pt x="3221197" y="217287"/>
                  </a:lnTo>
                  <a:lnTo>
                    <a:pt x="3227327" y="171653"/>
                  </a:lnTo>
                  <a:lnTo>
                    <a:pt x="3221197" y="126019"/>
                  </a:lnTo>
                  <a:lnTo>
                    <a:pt x="3203898" y="85014"/>
                  </a:lnTo>
                  <a:lnTo>
                    <a:pt x="3177067" y="50274"/>
                  </a:lnTo>
                  <a:lnTo>
                    <a:pt x="3142340" y="23434"/>
                  </a:lnTo>
                  <a:lnTo>
                    <a:pt x="3101356" y="6131"/>
                  </a:lnTo>
                  <a:lnTo>
                    <a:pt x="305575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-3" y="6105169"/>
              <a:ext cx="3227705" cy="343535"/>
            </a:xfrm>
            <a:custGeom>
              <a:rect b="b" l="l" r="r" t="t"/>
              <a:pathLst>
                <a:path extrusionOk="0" h="343535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6"/>
                  </a:lnTo>
                  <a:lnTo>
                    <a:pt x="3142340" y="319881"/>
                  </a:lnTo>
                  <a:lnTo>
                    <a:pt x="3177067" y="293038"/>
                  </a:lnTo>
                  <a:lnTo>
                    <a:pt x="3203898" y="258294"/>
                  </a:lnTo>
                  <a:lnTo>
                    <a:pt x="3221197" y="217287"/>
                  </a:lnTo>
                  <a:lnTo>
                    <a:pt x="3227327" y="171653"/>
                  </a:lnTo>
                  <a:lnTo>
                    <a:pt x="3221197" y="126019"/>
                  </a:lnTo>
                  <a:lnTo>
                    <a:pt x="3203898" y="85014"/>
                  </a:lnTo>
                  <a:lnTo>
                    <a:pt x="3177067" y="50274"/>
                  </a:lnTo>
                  <a:lnTo>
                    <a:pt x="3142340" y="23434"/>
                  </a:lnTo>
                  <a:lnTo>
                    <a:pt x="3101356" y="6131"/>
                  </a:lnTo>
                  <a:lnTo>
                    <a:pt x="305575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80" name="Google Shape;8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66163" y="343154"/>
            <a:ext cx="1621789" cy="54229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78739" y="6152184"/>
            <a:ext cx="311975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Study: Housing at the BdP, TCIS Lima, Peru 2018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9762617" y="1363725"/>
            <a:ext cx="2429637" cy="586866"/>
            <a:chOff x="9762617" y="1363725"/>
            <a:chExt cx="2429637" cy="586866"/>
          </a:xfrm>
        </p:grpSpPr>
        <p:sp>
          <p:nvSpPr>
            <p:cNvPr id="87" name="Google Shape;87;p5"/>
            <p:cNvSpPr/>
            <p:nvPr/>
          </p:nvSpPr>
          <p:spPr>
            <a:xfrm>
              <a:off x="9762617" y="1363725"/>
              <a:ext cx="2429510" cy="467359"/>
            </a:xfrm>
            <a:custGeom>
              <a:rect b="b" l="l" r="r" t="t"/>
              <a:pathLst>
                <a:path extrusionOk="0" h="467360" w="2429509">
                  <a:moveTo>
                    <a:pt x="0" y="233552"/>
                  </a:moveTo>
                  <a:lnTo>
                    <a:pt x="0" y="233552"/>
                  </a:lnTo>
                  <a:lnTo>
                    <a:pt x="0" y="233552"/>
                  </a:lnTo>
                  <a:close/>
                </a:path>
                <a:path extrusionOk="0" h="467360" w="2429509">
                  <a:moveTo>
                    <a:pt x="272668" y="0"/>
                  </a:moveTo>
                  <a:lnTo>
                    <a:pt x="2429382" y="0"/>
                  </a:lnTo>
                  <a:lnTo>
                    <a:pt x="2429382" y="467106"/>
                  </a:lnTo>
                  <a:lnTo>
                    <a:pt x="272668" y="467106"/>
                  </a:lnTo>
                  <a:lnTo>
                    <a:pt x="217733" y="462362"/>
                  </a:lnTo>
                  <a:lnTo>
                    <a:pt x="166562" y="448756"/>
                  </a:lnTo>
                  <a:lnTo>
                    <a:pt x="120253" y="427228"/>
                  </a:lnTo>
                  <a:lnTo>
                    <a:pt x="79901" y="398714"/>
                  </a:lnTo>
                  <a:lnTo>
                    <a:pt x="46606" y="364153"/>
                  </a:lnTo>
                  <a:lnTo>
                    <a:pt x="21462" y="324485"/>
                  </a:lnTo>
                  <a:lnTo>
                    <a:pt x="0" y="233552"/>
                  </a:lnTo>
                  <a:lnTo>
                    <a:pt x="21462" y="142748"/>
                  </a:lnTo>
                  <a:lnTo>
                    <a:pt x="46606" y="103069"/>
                  </a:lnTo>
                  <a:lnTo>
                    <a:pt x="79901" y="68485"/>
                  </a:lnTo>
                  <a:lnTo>
                    <a:pt x="120253" y="39941"/>
                  </a:lnTo>
                  <a:lnTo>
                    <a:pt x="166562" y="18382"/>
                  </a:lnTo>
                  <a:lnTo>
                    <a:pt x="217733" y="4753"/>
                  </a:lnTo>
                  <a:lnTo>
                    <a:pt x="27266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9931019" y="1454657"/>
              <a:ext cx="2261235" cy="495934"/>
            </a:xfrm>
            <a:custGeom>
              <a:rect b="b" l="l" r="r" t="t"/>
              <a:pathLst>
                <a:path extrusionOk="0" h="495935" w="2261234">
                  <a:moveTo>
                    <a:pt x="2260980" y="0"/>
                  </a:moveTo>
                  <a:lnTo>
                    <a:pt x="289178" y="0"/>
                  </a:lnTo>
                  <a:lnTo>
                    <a:pt x="239016" y="3713"/>
                  </a:lnTo>
                  <a:lnTo>
                    <a:pt x="191668" y="14435"/>
                  </a:lnTo>
                  <a:lnTo>
                    <a:pt x="147866" y="31540"/>
                  </a:lnTo>
                  <a:lnTo>
                    <a:pt x="108341" y="54401"/>
                  </a:lnTo>
                  <a:lnTo>
                    <a:pt x="73823" y="82392"/>
                  </a:lnTo>
                  <a:lnTo>
                    <a:pt x="45043" y="114886"/>
                  </a:lnTo>
                  <a:lnTo>
                    <a:pt x="22732" y="151256"/>
                  </a:lnTo>
                  <a:lnTo>
                    <a:pt x="0" y="247650"/>
                  </a:lnTo>
                  <a:lnTo>
                    <a:pt x="22732" y="344169"/>
                  </a:lnTo>
                  <a:lnTo>
                    <a:pt x="45043" y="380540"/>
                  </a:lnTo>
                  <a:lnTo>
                    <a:pt x="73823" y="413034"/>
                  </a:lnTo>
                  <a:lnTo>
                    <a:pt x="108341" y="441025"/>
                  </a:lnTo>
                  <a:lnTo>
                    <a:pt x="147866" y="463886"/>
                  </a:lnTo>
                  <a:lnTo>
                    <a:pt x="191668" y="480991"/>
                  </a:lnTo>
                  <a:lnTo>
                    <a:pt x="239016" y="491713"/>
                  </a:lnTo>
                  <a:lnTo>
                    <a:pt x="289178" y="495426"/>
                  </a:lnTo>
                  <a:lnTo>
                    <a:pt x="2260980" y="495426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9" name="Google Shape;89;p5"/>
          <p:cNvSpPr txBox="1"/>
          <p:nvPr/>
        </p:nvSpPr>
        <p:spPr>
          <a:xfrm>
            <a:off x="10010902" y="1610613"/>
            <a:ext cx="2071370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HFHI LAC, Dry Corridor Study, 2021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5"/>
          <p:cNvGrpSpPr/>
          <p:nvPr/>
        </p:nvGrpSpPr>
        <p:grpSpPr>
          <a:xfrm>
            <a:off x="6842632" y="360679"/>
            <a:ext cx="5349875" cy="1008633"/>
            <a:chOff x="6842632" y="360679"/>
            <a:chExt cx="5349875" cy="1008633"/>
          </a:xfrm>
        </p:grpSpPr>
        <p:sp>
          <p:nvSpPr>
            <p:cNvPr id="91" name="Google Shape;91;p5"/>
            <p:cNvSpPr/>
            <p:nvPr/>
          </p:nvSpPr>
          <p:spPr>
            <a:xfrm>
              <a:off x="6842632" y="360679"/>
              <a:ext cx="5349875" cy="815340"/>
            </a:xfrm>
            <a:custGeom>
              <a:rect b="b" l="l" r="r" t="t"/>
              <a:pathLst>
                <a:path extrusionOk="0" h="815340" w="5349875">
                  <a:moveTo>
                    <a:pt x="292735" y="0"/>
                  </a:moveTo>
                  <a:lnTo>
                    <a:pt x="5349367" y="0"/>
                  </a:lnTo>
                  <a:lnTo>
                    <a:pt x="5349367" y="814832"/>
                  </a:lnTo>
                  <a:lnTo>
                    <a:pt x="292735" y="814832"/>
                  </a:lnTo>
                  <a:lnTo>
                    <a:pt x="253013" y="811113"/>
                  </a:lnTo>
                  <a:lnTo>
                    <a:pt x="214915" y="800281"/>
                  </a:lnTo>
                  <a:lnTo>
                    <a:pt x="178790" y="782820"/>
                  </a:lnTo>
                  <a:lnTo>
                    <a:pt x="144986" y="759215"/>
                  </a:lnTo>
                  <a:lnTo>
                    <a:pt x="113854" y="729952"/>
                  </a:lnTo>
                  <a:lnTo>
                    <a:pt x="85740" y="695515"/>
                  </a:lnTo>
                  <a:lnTo>
                    <a:pt x="60995" y="656390"/>
                  </a:lnTo>
                  <a:lnTo>
                    <a:pt x="39967" y="613061"/>
                  </a:lnTo>
                  <a:lnTo>
                    <a:pt x="23004" y="566015"/>
                  </a:lnTo>
                  <a:lnTo>
                    <a:pt x="10456" y="515735"/>
                  </a:lnTo>
                  <a:lnTo>
                    <a:pt x="2672" y="462707"/>
                  </a:lnTo>
                  <a:lnTo>
                    <a:pt x="0" y="407416"/>
                  </a:lnTo>
                  <a:lnTo>
                    <a:pt x="2672" y="352124"/>
                  </a:lnTo>
                  <a:lnTo>
                    <a:pt x="10456" y="299096"/>
                  </a:lnTo>
                  <a:lnTo>
                    <a:pt x="23004" y="248816"/>
                  </a:lnTo>
                  <a:lnTo>
                    <a:pt x="39967" y="201770"/>
                  </a:lnTo>
                  <a:lnTo>
                    <a:pt x="60995" y="158441"/>
                  </a:lnTo>
                  <a:lnTo>
                    <a:pt x="85740" y="119316"/>
                  </a:lnTo>
                  <a:lnTo>
                    <a:pt x="113854" y="84879"/>
                  </a:lnTo>
                  <a:lnTo>
                    <a:pt x="144986" y="55616"/>
                  </a:lnTo>
                  <a:lnTo>
                    <a:pt x="178790" y="32011"/>
                  </a:lnTo>
                  <a:lnTo>
                    <a:pt x="214915" y="14550"/>
                  </a:lnTo>
                  <a:lnTo>
                    <a:pt x="253013" y="3718"/>
                  </a:lnTo>
                  <a:lnTo>
                    <a:pt x="29273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7090409" y="529843"/>
              <a:ext cx="5101590" cy="839469"/>
            </a:xfrm>
            <a:custGeom>
              <a:rect b="b" l="l" r="r" t="t"/>
              <a:pathLst>
                <a:path extrusionOk="0" h="839469" w="5101590">
                  <a:moveTo>
                    <a:pt x="5101590" y="0"/>
                  </a:moveTo>
                  <a:lnTo>
                    <a:pt x="275717" y="0"/>
                  </a:lnTo>
                  <a:lnTo>
                    <a:pt x="238304" y="3832"/>
                  </a:lnTo>
                  <a:lnTo>
                    <a:pt x="168396" y="32988"/>
                  </a:lnTo>
                  <a:lnTo>
                    <a:pt x="136557" y="57309"/>
                  </a:lnTo>
                  <a:lnTo>
                    <a:pt x="107235" y="87459"/>
                  </a:lnTo>
                  <a:lnTo>
                    <a:pt x="80756" y="122936"/>
                  </a:lnTo>
                  <a:lnTo>
                    <a:pt x="57449" y="163238"/>
                  </a:lnTo>
                  <a:lnTo>
                    <a:pt x="37643" y="207866"/>
                  </a:lnTo>
                  <a:lnTo>
                    <a:pt x="21667" y="256317"/>
                  </a:lnTo>
                  <a:lnTo>
                    <a:pt x="9848" y="308092"/>
                  </a:lnTo>
                  <a:lnTo>
                    <a:pt x="2516" y="362689"/>
                  </a:lnTo>
                  <a:lnTo>
                    <a:pt x="0" y="419607"/>
                  </a:lnTo>
                  <a:lnTo>
                    <a:pt x="2516" y="476555"/>
                  </a:lnTo>
                  <a:lnTo>
                    <a:pt x="9848" y="531176"/>
                  </a:lnTo>
                  <a:lnTo>
                    <a:pt x="21667" y="582971"/>
                  </a:lnTo>
                  <a:lnTo>
                    <a:pt x="37643" y="631439"/>
                  </a:lnTo>
                  <a:lnTo>
                    <a:pt x="57449" y="676079"/>
                  </a:lnTo>
                  <a:lnTo>
                    <a:pt x="80756" y="716391"/>
                  </a:lnTo>
                  <a:lnTo>
                    <a:pt x="107235" y="751874"/>
                  </a:lnTo>
                  <a:lnTo>
                    <a:pt x="136557" y="782028"/>
                  </a:lnTo>
                  <a:lnTo>
                    <a:pt x="168396" y="806352"/>
                  </a:lnTo>
                  <a:lnTo>
                    <a:pt x="202420" y="824347"/>
                  </a:lnTo>
                  <a:lnTo>
                    <a:pt x="275717" y="839342"/>
                  </a:lnTo>
                  <a:lnTo>
                    <a:pt x="5101590" y="839342"/>
                  </a:lnTo>
                  <a:lnTo>
                    <a:pt x="5101590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93" name="Google Shape;93;p5"/>
          <p:cNvGrpSpPr/>
          <p:nvPr/>
        </p:nvGrpSpPr>
        <p:grpSpPr>
          <a:xfrm>
            <a:off x="0" y="18669"/>
            <a:ext cx="6060312" cy="6594436"/>
            <a:chOff x="0" y="18669"/>
            <a:chExt cx="6060312" cy="6594436"/>
          </a:xfrm>
        </p:grpSpPr>
        <p:pic>
          <p:nvPicPr>
            <p:cNvPr id="94" name="Google Shape;9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9323" y="225604"/>
              <a:ext cx="1496616" cy="93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66163" y="343153"/>
              <a:ext cx="1621789" cy="542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18669"/>
              <a:ext cx="6060312" cy="2261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69238" y="2732786"/>
              <a:ext cx="1223273" cy="746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97273" y="2725709"/>
              <a:ext cx="821110" cy="783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49926" y="4461332"/>
              <a:ext cx="752894" cy="721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130291" y="5788901"/>
              <a:ext cx="796023" cy="8242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5"/>
          <p:cNvSpPr txBox="1"/>
          <p:nvPr/>
        </p:nvSpPr>
        <p:spPr>
          <a:xfrm>
            <a:off x="7458202" y="529234"/>
            <a:ext cx="4483735" cy="823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latin typeface="Arial"/>
                <a:ea typeface="Arial"/>
                <a:cs typeface="Arial"/>
                <a:sym typeface="Arial"/>
              </a:rPr>
              <a:t>Central American Dry Corridor Study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38100" rtl="0" algn="l">
              <a:lnSpc>
                <a:spcPct val="1064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Strengthening cultural roots, livelihoods, access to water through housing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53441" y="2382774"/>
            <a:ext cx="2234565" cy="1167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891539" rtl="0" algn="l">
              <a:lnSpc>
                <a:spcPct val="1102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AED6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of basic grain-producing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families in the dry corridor live in poverty.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3685413" y="2445207"/>
            <a:ext cx="1431925" cy="948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7145" rtl="0" algn="ctr">
              <a:lnSpc>
                <a:spcPct val="1134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AED6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of families live in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3302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extreme poverty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276859" y="4106417"/>
            <a:ext cx="1873250" cy="1180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80390" rtl="0" algn="l">
              <a:lnSpc>
                <a:spcPct val="112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AED6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125095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Household income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32384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covers less than 50%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of families’ expenses.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3434334" y="3962857"/>
            <a:ext cx="1775460" cy="1410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618490" rtl="0" algn="l">
              <a:lnSpc>
                <a:spcPct val="1101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AED6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3810" rtl="0" algn="ctr">
              <a:lnSpc>
                <a:spcPct val="10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of the population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127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does not have access to safe water in their homes.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700531" y="5584342"/>
            <a:ext cx="142557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AED6"/>
                </a:solidFill>
                <a:latin typeface="Arial"/>
                <a:ea typeface="Arial"/>
                <a:cs typeface="Arial"/>
                <a:sym typeface="Arial"/>
              </a:rPr>
              <a:t>25-31%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286918" y="5987592"/>
            <a:ext cx="2025014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of the Northern Triangle population has reliable access to water.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3645153" y="5564835"/>
            <a:ext cx="147955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54634" rtl="0" algn="l">
              <a:lnSpc>
                <a:spcPct val="116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AED6"/>
                </a:solidFill>
                <a:latin typeface="Arial"/>
                <a:ea typeface="Arial"/>
                <a:cs typeface="Arial"/>
                <a:sym typeface="Arial"/>
              </a:rPr>
              <a:t>5-13%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635" rtl="0" algn="ctr">
              <a:lnSpc>
                <a:spcPct val="113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5% to 13% of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634" lvl="0" marL="12700" marR="508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ES" sz="1600">
                <a:latin typeface="Arial"/>
                <a:ea typeface="Arial"/>
                <a:cs typeface="Arial"/>
                <a:sym typeface="Arial"/>
              </a:rPr>
              <a:t>families practice open defecation.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5"/>
          <p:cNvGrpSpPr/>
          <p:nvPr/>
        </p:nvGrpSpPr>
        <p:grpSpPr>
          <a:xfrm>
            <a:off x="31897" y="2323591"/>
            <a:ext cx="10010119" cy="4508794"/>
            <a:chOff x="31897" y="2323591"/>
            <a:chExt cx="10010119" cy="4508794"/>
          </a:xfrm>
        </p:grpSpPr>
        <p:sp>
          <p:nvSpPr>
            <p:cNvPr id="110" name="Google Shape;110;p5"/>
            <p:cNvSpPr/>
            <p:nvPr/>
          </p:nvSpPr>
          <p:spPr>
            <a:xfrm>
              <a:off x="31897" y="2325790"/>
              <a:ext cx="6028690" cy="4506595"/>
            </a:xfrm>
            <a:custGeom>
              <a:rect b="b" l="l" r="r" t="t"/>
              <a:pathLst>
                <a:path extrusionOk="0" h="4506595" w="6028690">
                  <a:moveTo>
                    <a:pt x="0" y="4506214"/>
                  </a:moveTo>
                  <a:lnTo>
                    <a:pt x="6028436" y="4506214"/>
                  </a:lnTo>
                  <a:lnTo>
                    <a:pt x="6028436" y="0"/>
                  </a:lnTo>
                  <a:lnTo>
                    <a:pt x="0" y="0"/>
                  </a:lnTo>
                  <a:lnTo>
                    <a:pt x="0" y="4506214"/>
                  </a:lnTo>
                  <a:close/>
                </a:path>
              </a:pathLst>
            </a:custGeom>
            <a:noFill/>
            <a:ln cap="flat" cmpd="sng" w="571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1" name="Google Shape;111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55901" y="5738849"/>
              <a:ext cx="782959" cy="91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484217" y="4478014"/>
              <a:ext cx="814923" cy="6876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5"/>
            <p:cNvSpPr/>
            <p:nvPr/>
          </p:nvSpPr>
          <p:spPr>
            <a:xfrm>
              <a:off x="6131687" y="2323591"/>
              <a:ext cx="3910329" cy="499745"/>
            </a:xfrm>
            <a:custGeom>
              <a:rect b="b" l="l" r="r" t="t"/>
              <a:pathLst>
                <a:path extrusionOk="0" h="499744" w="3910329">
                  <a:moveTo>
                    <a:pt x="3909949" y="251460"/>
                  </a:moveTo>
                  <a:lnTo>
                    <a:pt x="3880231" y="155067"/>
                  </a:lnTo>
                  <a:lnTo>
                    <a:pt x="3855250" y="123050"/>
                  </a:lnTo>
                  <a:lnTo>
                    <a:pt x="3823716" y="93929"/>
                  </a:lnTo>
                  <a:lnTo>
                    <a:pt x="3786251" y="68148"/>
                  </a:lnTo>
                  <a:lnTo>
                    <a:pt x="3743502" y="46101"/>
                  </a:lnTo>
                  <a:lnTo>
                    <a:pt x="3696119" y="28232"/>
                  </a:lnTo>
                  <a:lnTo>
                    <a:pt x="3644735" y="14947"/>
                  </a:lnTo>
                  <a:lnTo>
                    <a:pt x="3589972" y="6667"/>
                  </a:lnTo>
                  <a:lnTo>
                    <a:pt x="3532505" y="3810"/>
                  </a:lnTo>
                  <a:lnTo>
                    <a:pt x="2637459" y="3810"/>
                  </a:lnTo>
                  <a:lnTo>
                    <a:pt x="2631262" y="2870"/>
                  </a:lnTo>
                  <a:lnTo>
                    <a:pt x="2573782" y="0"/>
                  </a:lnTo>
                  <a:lnTo>
                    <a:pt x="0" y="0"/>
                  </a:lnTo>
                  <a:lnTo>
                    <a:pt x="0" y="495554"/>
                  </a:lnTo>
                  <a:lnTo>
                    <a:pt x="958723" y="495554"/>
                  </a:lnTo>
                  <a:lnTo>
                    <a:pt x="958723" y="499237"/>
                  </a:lnTo>
                  <a:lnTo>
                    <a:pt x="3532505" y="499237"/>
                  </a:lnTo>
                  <a:lnTo>
                    <a:pt x="3589972" y="496392"/>
                  </a:lnTo>
                  <a:lnTo>
                    <a:pt x="3644735" y="488111"/>
                  </a:lnTo>
                  <a:lnTo>
                    <a:pt x="3696119" y="474827"/>
                  </a:lnTo>
                  <a:lnTo>
                    <a:pt x="3743502" y="456946"/>
                  </a:lnTo>
                  <a:lnTo>
                    <a:pt x="3786251" y="434911"/>
                  </a:lnTo>
                  <a:lnTo>
                    <a:pt x="3823716" y="409130"/>
                  </a:lnTo>
                  <a:lnTo>
                    <a:pt x="3855250" y="380009"/>
                  </a:lnTo>
                  <a:lnTo>
                    <a:pt x="3880231" y="347980"/>
                  </a:lnTo>
                  <a:lnTo>
                    <a:pt x="3909949" y="25146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4" name="Google Shape;114;p5"/>
          <p:cNvSpPr txBox="1"/>
          <p:nvPr/>
        </p:nvSpPr>
        <p:spPr>
          <a:xfrm>
            <a:off x="6175628" y="1772023"/>
            <a:ext cx="5528945" cy="2073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00AED6"/>
                </a:solidFill>
                <a:latin typeface="Arial"/>
                <a:ea typeface="Arial"/>
                <a:cs typeface="Arial"/>
                <a:sym typeface="Arial"/>
              </a:rPr>
              <a:t>Key Findings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8001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None/>
            </a:pPr>
            <a:r>
              <a:rPr b="1" lang="es-ES" sz="2400">
                <a:latin typeface="Arial"/>
                <a:ea typeface="Arial"/>
                <a:cs typeface="Arial"/>
                <a:sym typeface="Arial"/>
              </a:rPr>
              <a:t>Land tenure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17194" rtl="0" algn="l">
              <a:lnSpc>
                <a:spcPct val="100000"/>
              </a:lnSpc>
              <a:spcBef>
                <a:spcPts val="1655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Significant inequalities and gender disparity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17194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b="1" lang="es-ES" sz="1800">
                <a:latin typeface="Arial"/>
                <a:ea typeface="Arial"/>
                <a:cs typeface="Arial"/>
                <a:sym typeface="Arial"/>
              </a:rPr>
              <a:t>~ </a:t>
            </a:r>
            <a:r>
              <a:rPr lang="es-ES" sz="1800">
                <a:latin typeface="Arial"/>
                <a:ea typeface="Arial"/>
                <a:cs typeface="Arial"/>
                <a:sym typeface="Arial"/>
              </a:rPr>
              <a:t>5 M indigenous people suffer from inequalities in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171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land tenure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6129909" y="4095369"/>
            <a:ext cx="3863340" cy="498475"/>
          </a:xfrm>
          <a:custGeom>
            <a:rect b="b" l="l" r="r" t="t"/>
            <a:pathLst>
              <a:path extrusionOk="0" h="498475" w="3863340">
                <a:moveTo>
                  <a:pt x="3863086" y="247650"/>
                </a:moveTo>
                <a:lnTo>
                  <a:pt x="3833368" y="151257"/>
                </a:lnTo>
                <a:lnTo>
                  <a:pt x="3808387" y="119240"/>
                </a:lnTo>
                <a:lnTo>
                  <a:pt x="3776853" y="90119"/>
                </a:lnTo>
                <a:lnTo>
                  <a:pt x="3739388" y="64338"/>
                </a:lnTo>
                <a:lnTo>
                  <a:pt x="3696652" y="42291"/>
                </a:lnTo>
                <a:lnTo>
                  <a:pt x="3649256" y="24422"/>
                </a:lnTo>
                <a:lnTo>
                  <a:pt x="3597872" y="11137"/>
                </a:lnTo>
                <a:lnTo>
                  <a:pt x="3543109" y="2857"/>
                </a:lnTo>
                <a:lnTo>
                  <a:pt x="3485642" y="0"/>
                </a:lnTo>
                <a:lnTo>
                  <a:pt x="911733" y="0"/>
                </a:lnTo>
                <a:lnTo>
                  <a:pt x="911733" y="2413"/>
                </a:lnTo>
                <a:lnTo>
                  <a:pt x="0" y="2413"/>
                </a:lnTo>
                <a:lnTo>
                  <a:pt x="0" y="497967"/>
                </a:lnTo>
                <a:lnTo>
                  <a:pt x="2573782" y="497967"/>
                </a:lnTo>
                <a:lnTo>
                  <a:pt x="2624874" y="495427"/>
                </a:lnTo>
                <a:lnTo>
                  <a:pt x="3485642" y="495427"/>
                </a:lnTo>
                <a:lnTo>
                  <a:pt x="3543109" y="492582"/>
                </a:lnTo>
                <a:lnTo>
                  <a:pt x="3597872" y="484301"/>
                </a:lnTo>
                <a:lnTo>
                  <a:pt x="3649256" y="471017"/>
                </a:lnTo>
                <a:lnTo>
                  <a:pt x="3696652" y="453136"/>
                </a:lnTo>
                <a:lnTo>
                  <a:pt x="3739388" y="431101"/>
                </a:lnTo>
                <a:lnTo>
                  <a:pt x="3776853" y="405320"/>
                </a:lnTo>
                <a:lnTo>
                  <a:pt x="3808387" y="376199"/>
                </a:lnTo>
                <a:lnTo>
                  <a:pt x="3833368" y="344170"/>
                </a:lnTo>
                <a:lnTo>
                  <a:pt x="3863086" y="247650"/>
                </a:lnTo>
                <a:close/>
              </a:path>
            </a:pathLst>
          </a:custGeom>
          <a:solidFill>
            <a:srgbClr val="00AED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" name="Google Shape;116;p5"/>
          <p:cNvSpPr txBox="1"/>
          <p:nvPr/>
        </p:nvSpPr>
        <p:spPr>
          <a:xfrm>
            <a:off x="6209538" y="4147566"/>
            <a:ext cx="5460365" cy="2172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latin typeface="Arial"/>
                <a:ea typeface="Arial"/>
                <a:cs typeface="Arial"/>
                <a:sym typeface="Arial"/>
              </a:rPr>
              <a:t>Employment deficit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370205" marR="778510" rtl="0" algn="l">
              <a:lnSpc>
                <a:spcPct val="150100"/>
              </a:lnSpc>
              <a:spcBef>
                <a:spcPts val="67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Drains productive capacity of the countries Negative impact on the economy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370205" marR="508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Returning migrants have worse socioeconomic conditions than when they left and have difficulties reincorporating into the market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5"/>
          <p:cNvGrpSpPr/>
          <p:nvPr/>
        </p:nvGrpSpPr>
        <p:grpSpPr>
          <a:xfrm>
            <a:off x="6259576" y="3012439"/>
            <a:ext cx="265556" cy="2915615"/>
            <a:chOff x="6259576" y="3012439"/>
            <a:chExt cx="265556" cy="2915615"/>
          </a:xfrm>
        </p:grpSpPr>
        <p:pic>
          <p:nvPicPr>
            <p:cNvPr id="118" name="Google Shape;118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271133" y="3012439"/>
              <a:ext cx="242569" cy="2426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59576" y="3383660"/>
              <a:ext cx="242570" cy="24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275578" y="4805679"/>
              <a:ext cx="242570" cy="242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6282563" y="5225414"/>
              <a:ext cx="242569" cy="242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275578" y="5685434"/>
              <a:ext cx="242570" cy="242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18502" y="2624904"/>
            <a:ext cx="7124231" cy="4135120"/>
            <a:chOff x="18502" y="2624904"/>
            <a:chExt cx="7124231" cy="4135120"/>
          </a:xfrm>
        </p:grpSpPr>
        <p:pic>
          <p:nvPicPr>
            <p:cNvPr id="128" name="Google Shape;12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502" y="2624904"/>
              <a:ext cx="5834946" cy="4135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6"/>
            <p:cNvSpPr/>
            <p:nvPr/>
          </p:nvSpPr>
          <p:spPr>
            <a:xfrm>
              <a:off x="18502" y="2624937"/>
              <a:ext cx="767715" cy="648335"/>
            </a:xfrm>
            <a:custGeom>
              <a:rect b="b" l="l" r="r" t="t"/>
              <a:pathLst>
                <a:path extrusionOk="0" h="648335" w="767715">
                  <a:moveTo>
                    <a:pt x="767562" y="0"/>
                  </a:moveTo>
                  <a:lnTo>
                    <a:pt x="0" y="0"/>
                  </a:lnTo>
                  <a:lnTo>
                    <a:pt x="0" y="648106"/>
                  </a:lnTo>
                  <a:lnTo>
                    <a:pt x="767562" y="648106"/>
                  </a:lnTo>
                  <a:lnTo>
                    <a:pt x="767562" y="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5727318" y="5351525"/>
              <a:ext cx="1415415" cy="621030"/>
            </a:xfrm>
            <a:custGeom>
              <a:rect b="b" l="l" r="r" t="t"/>
              <a:pathLst>
                <a:path extrusionOk="0" h="621029" w="1415415">
                  <a:moveTo>
                    <a:pt x="402335" y="0"/>
                  </a:moveTo>
                  <a:lnTo>
                    <a:pt x="402335" y="620941"/>
                  </a:lnTo>
                </a:path>
                <a:path extrusionOk="0" h="621029" w="1415415">
                  <a:moveTo>
                    <a:pt x="6350" y="0"/>
                  </a:moveTo>
                  <a:lnTo>
                    <a:pt x="6350" y="620941"/>
                  </a:lnTo>
                </a:path>
                <a:path extrusionOk="0" h="621029" w="1415415">
                  <a:moveTo>
                    <a:pt x="0" y="6350"/>
                  </a:moveTo>
                  <a:lnTo>
                    <a:pt x="1415287" y="6350"/>
                  </a:lnTo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5727318" y="5953416"/>
              <a:ext cx="1415415" cy="0"/>
            </a:xfrm>
            <a:custGeom>
              <a:rect b="b" l="l" r="r" t="t"/>
              <a:pathLst>
                <a:path extrusionOk="0" h="120000" w="1415415">
                  <a:moveTo>
                    <a:pt x="0" y="0"/>
                  </a:moveTo>
                  <a:lnTo>
                    <a:pt x="1415287" y="0"/>
                  </a:lnTo>
                </a:path>
              </a:pathLst>
            </a:custGeom>
            <a:noFill/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2" name="Google Shape;132;p6"/>
          <p:cNvSpPr txBox="1"/>
          <p:nvPr/>
        </p:nvSpPr>
        <p:spPr>
          <a:xfrm>
            <a:off x="11665966" y="5291734"/>
            <a:ext cx="25209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C4D5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5740019" y="5334101"/>
            <a:ext cx="38354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8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C4D5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6"/>
          <p:cNvGrpSpPr/>
          <p:nvPr/>
        </p:nvGrpSpPr>
        <p:grpSpPr>
          <a:xfrm>
            <a:off x="7714475" y="1766309"/>
            <a:ext cx="2255544" cy="2257056"/>
            <a:chOff x="7714475" y="1766309"/>
            <a:chExt cx="2255544" cy="2257056"/>
          </a:xfrm>
        </p:grpSpPr>
        <p:pic>
          <p:nvPicPr>
            <p:cNvPr id="135" name="Google Shape;135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14475" y="1766309"/>
              <a:ext cx="2255544" cy="225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59851" y="2287511"/>
              <a:ext cx="1831848" cy="1252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6"/>
            <p:cNvSpPr/>
            <p:nvPr/>
          </p:nvSpPr>
          <p:spPr>
            <a:xfrm>
              <a:off x="7775828" y="1808733"/>
              <a:ext cx="2136775" cy="2136775"/>
            </a:xfrm>
            <a:custGeom>
              <a:rect b="b" l="l" r="r" t="t"/>
              <a:pathLst>
                <a:path extrusionOk="0" h="2136775" w="2136775">
                  <a:moveTo>
                    <a:pt x="1068324" y="0"/>
                  </a:moveTo>
                  <a:lnTo>
                    <a:pt x="1020734" y="1040"/>
                  </a:lnTo>
                  <a:lnTo>
                    <a:pt x="973679" y="4134"/>
                  </a:lnTo>
                  <a:lnTo>
                    <a:pt x="927199" y="9237"/>
                  </a:lnTo>
                  <a:lnTo>
                    <a:pt x="881340" y="16306"/>
                  </a:lnTo>
                  <a:lnTo>
                    <a:pt x="836144" y="25297"/>
                  </a:lnTo>
                  <a:lnTo>
                    <a:pt x="791656" y="36168"/>
                  </a:lnTo>
                  <a:lnTo>
                    <a:pt x="747917" y="48874"/>
                  </a:lnTo>
                  <a:lnTo>
                    <a:pt x="704973" y="63373"/>
                  </a:lnTo>
                  <a:lnTo>
                    <a:pt x="662865" y="79620"/>
                  </a:lnTo>
                  <a:lnTo>
                    <a:pt x="621638" y="97573"/>
                  </a:lnTo>
                  <a:lnTo>
                    <a:pt x="581335" y="117188"/>
                  </a:lnTo>
                  <a:lnTo>
                    <a:pt x="541999" y="138422"/>
                  </a:lnTo>
                  <a:lnTo>
                    <a:pt x="503674" y="161231"/>
                  </a:lnTo>
                  <a:lnTo>
                    <a:pt x="466404" y="185571"/>
                  </a:lnTo>
                  <a:lnTo>
                    <a:pt x="430231" y="211400"/>
                  </a:lnTo>
                  <a:lnTo>
                    <a:pt x="395199" y="238674"/>
                  </a:lnTo>
                  <a:lnTo>
                    <a:pt x="361351" y="267350"/>
                  </a:lnTo>
                  <a:lnTo>
                    <a:pt x="328732" y="297383"/>
                  </a:lnTo>
                  <a:lnTo>
                    <a:pt x="297383" y="328732"/>
                  </a:lnTo>
                  <a:lnTo>
                    <a:pt x="267350" y="361351"/>
                  </a:lnTo>
                  <a:lnTo>
                    <a:pt x="238674" y="395199"/>
                  </a:lnTo>
                  <a:lnTo>
                    <a:pt x="211400" y="430231"/>
                  </a:lnTo>
                  <a:lnTo>
                    <a:pt x="185571" y="466404"/>
                  </a:lnTo>
                  <a:lnTo>
                    <a:pt x="161231" y="503674"/>
                  </a:lnTo>
                  <a:lnTo>
                    <a:pt x="138422" y="541999"/>
                  </a:lnTo>
                  <a:lnTo>
                    <a:pt x="117188" y="581335"/>
                  </a:lnTo>
                  <a:lnTo>
                    <a:pt x="97573" y="621638"/>
                  </a:lnTo>
                  <a:lnTo>
                    <a:pt x="79620" y="662865"/>
                  </a:lnTo>
                  <a:lnTo>
                    <a:pt x="63373" y="704973"/>
                  </a:lnTo>
                  <a:lnTo>
                    <a:pt x="48874" y="747917"/>
                  </a:lnTo>
                  <a:lnTo>
                    <a:pt x="36168" y="791656"/>
                  </a:lnTo>
                  <a:lnTo>
                    <a:pt x="25297" y="836144"/>
                  </a:lnTo>
                  <a:lnTo>
                    <a:pt x="16306" y="881340"/>
                  </a:lnTo>
                  <a:lnTo>
                    <a:pt x="9237" y="927199"/>
                  </a:lnTo>
                  <a:lnTo>
                    <a:pt x="4134" y="973679"/>
                  </a:lnTo>
                  <a:lnTo>
                    <a:pt x="1040" y="1020734"/>
                  </a:lnTo>
                  <a:lnTo>
                    <a:pt x="0" y="1068324"/>
                  </a:lnTo>
                  <a:lnTo>
                    <a:pt x="1040" y="1115913"/>
                  </a:lnTo>
                  <a:lnTo>
                    <a:pt x="4134" y="1162968"/>
                  </a:lnTo>
                  <a:lnTo>
                    <a:pt x="9237" y="1209448"/>
                  </a:lnTo>
                  <a:lnTo>
                    <a:pt x="16306" y="1255307"/>
                  </a:lnTo>
                  <a:lnTo>
                    <a:pt x="25297" y="1300503"/>
                  </a:lnTo>
                  <a:lnTo>
                    <a:pt x="36168" y="1344991"/>
                  </a:lnTo>
                  <a:lnTo>
                    <a:pt x="48874" y="1388730"/>
                  </a:lnTo>
                  <a:lnTo>
                    <a:pt x="63373" y="1431674"/>
                  </a:lnTo>
                  <a:lnTo>
                    <a:pt x="79620" y="1473782"/>
                  </a:lnTo>
                  <a:lnTo>
                    <a:pt x="97573" y="1515009"/>
                  </a:lnTo>
                  <a:lnTo>
                    <a:pt x="117188" y="1555312"/>
                  </a:lnTo>
                  <a:lnTo>
                    <a:pt x="138422" y="1594648"/>
                  </a:lnTo>
                  <a:lnTo>
                    <a:pt x="161231" y="1632973"/>
                  </a:lnTo>
                  <a:lnTo>
                    <a:pt x="185571" y="1670243"/>
                  </a:lnTo>
                  <a:lnTo>
                    <a:pt x="211400" y="1706416"/>
                  </a:lnTo>
                  <a:lnTo>
                    <a:pt x="238674" y="1741448"/>
                  </a:lnTo>
                  <a:lnTo>
                    <a:pt x="267350" y="1775296"/>
                  </a:lnTo>
                  <a:lnTo>
                    <a:pt x="297383" y="1807915"/>
                  </a:lnTo>
                  <a:lnTo>
                    <a:pt x="328732" y="1839264"/>
                  </a:lnTo>
                  <a:lnTo>
                    <a:pt x="361351" y="1869297"/>
                  </a:lnTo>
                  <a:lnTo>
                    <a:pt x="395199" y="1897973"/>
                  </a:lnTo>
                  <a:lnTo>
                    <a:pt x="430231" y="1925247"/>
                  </a:lnTo>
                  <a:lnTo>
                    <a:pt x="466404" y="1951076"/>
                  </a:lnTo>
                  <a:lnTo>
                    <a:pt x="503674" y="1975416"/>
                  </a:lnTo>
                  <a:lnTo>
                    <a:pt x="541999" y="1998225"/>
                  </a:lnTo>
                  <a:lnTo>
                    <a:pt x="581335" y="2019459"/>
                  </a:lnTo>
                  <a:lnTo>
                    <a:pt x="621638" y="2039074"/>
                  </a:lnTo>
                  <a:lnTo>
                    <a:pt x="662865" y="2057027"/>
                  </a:lnTo>
                  <a:lnTo>
                    <a:pt x="704973" y="2073274"/>
                  </a:lnTo>
                  <a:lnTo>
                    <a:pt x="747917" y="2087773"/>
                  </a:lnTo>
                  <a:lnTo>
                    <a:pt x="791656" y="2100479"/>
                  </a:lnTo>
                  <a:lnTo>
                    <a:pt x="836144" y="2111350"/>
                  </a:lnTo>
                  <a:lnTo>
                    <a:pt x="881340" y="2120341"/>
                  </a:lnTo>
                  <a:lnTo>
                    <a:pt x="927199" y="2127410"/>
                  </a:lnTo>
                  <a:lnTo>
                    <a:pt x="973679" y="2132513"/>
                  </a:lnTo>
                  <a:lnTo>
                    <a:pt x="1020734" y="2135607"/>
                  </a:lnTo>
                  <a:lnTo>
                    <a:pt x="1068324" y="2136647"/>
                  </a:lnTo>
                  <a:lnTo>
                    <a:pt x="1115913" y="2135607"/>
                  </a:lnTo>
                  <a:lnTo>
                    <a:pt x="1162968" y="2132513"/>
                  </a:lnTo>
                  <a:lnTo>
                    <a:pt x="1209448" y="2127410"/>
                  </a:lnTo>
                  <a:lnTo>
                    <a:pt x="1255307" y="2120341"/>
                  </a:lnTo>
                  <a:lnTo>
                    <a:pt x="1300503" y="2111350"/>
                  </a:lnTo>
                  <a:lnTo>
                    <a:pt x="1344991" y="2100479"/>
                  </a:lnTo>
                  <a:lnTo>
                    <a:pt x="1388730" y="2087773"/>
                  </a:lnTo>
                  <a:lnTo>
                    <a:pt x="1431674" y="2073274"/>
                  </a:lnTo>
                  <a:lnTo>
                    <a:pt x="1473782" y="2057027"/>
                  </a:lnTo>
                  <a:lnTo>
                    <a:pt x="1515009" y="2039074"/>
                  </a:lnTo>
                  <a:lnTo>
                    <a:pt x="1555312" y="2019459"/>
                  </a:lnTo>
                  <a:lnTo>
                    <a:pt x="1594648" y="1998225"/>
                  </a:lnTo>
                  <a:lnTo>
                    <a:pt x="1632973" y="1975416"/>
                  </a:lnTo>
                  <a:lnTo>
                    <a:pt x="1670243" y="1951076"/>
                  </a:lnTo>
                  <a:lnTo>
                    <a:pt x="1706416" y="1925247"/>
                  </a:lnTo>
                  <a:lnTo>
                    <a:pt x="1741448" y="1897973"/>
                  </a:lnTo>
                  <a:lnTo>
                    <a:pt x="1775296" y="1869297"/>
                  </a:lnTo>
                  <a:lnTo>
                    <a:pt x="1807915" y="1839264"/>
                  </a:lnTo>
                  <a:lnTo>
                    <a:pt x="1839264" y="1807915"/>
                  </a:lnTo>
                  <a:lnTo>
                    <a:pt x="1869297" y="1775296"/>
                  </a:lnTo>
                  <a:lnTo>
                    <a:pt x="1897973" y="1741448"/>
                  </a:lnTo>
                  <a:lnTo>
                    <a:pt x="1925247" y="1706416"/>
                  </a:lnTo>
                  <a:lnTo>
                    <a:pt x="1951076" y="1670243"/>
                  </a:lnTo>
                  <a:lnTo>
                    <a:pt x="1975416" y="1632973"/>
                  </a:lnTo>
                  <a:lnTo>
                    <a:pt x="1998225" y="1594648"/>
                  </a:lnTo>
                  <a:lnTo>
                    <a:pt x="2019459" y="1555312"/>
                  </a:lnTo>
                  <a:lnTo>
                    <a:pt x="2039074" y="1515009"/>
                  </a:lnTo>
                  <a:lnTo>
                    <a:pt x="2057027" y="1473782"/>
                  </a:lnTo>
                  <a:lnTo>
                    <a:pt x="2073274" y="1431674"/>
                  </a:lnTo>
                  <a:lnTo>
                    <a:pt x="2087773" y="1388730"/>
                  </a:lnTo>
                  <a:lnTo>
                    <a:pt x="2100479" y="1344991"/>
                  </a:lnTo>
                  <a:lnTo>
                    <a:pt x="2111350" y="1300503"/>
                  </a:lnTo>
                  <a:lnTo>
                    <a:pt x="2120341" y="1255307"/>
                  </a:lnTo>
                  <a:lnTo>
                    <a:pt x="2127410" y="1209448"/>
                  </a:lnTo>
                  <a:lnTo>
                    <a:pt x="2132513" y="1162968"/>
                  </a:lnTo>
                  <a:lnTo>
                    <a:pt x="2135607" y="1115913"/>
                  </a:lnTo>
                  <a:lnTo>
                    <a:pt x="2136648" y="1068324"/>
                  </a:lnTo>
                  <a:lnTo>
                    <a:pt x="2135607" y="1020734"/>
                  </a:lnTo>
                  <a:lnTo>
                    <a:pt x="2132513" y="973679"/>
                  </a:lnTo>
                  <a:lnTo>
                    <a:pt x="2127410" y="927199"/>
                  </a:lnTo>
                  <a:lnTo>
                    <a:pt x="2120341" y="881340"/>
                  </a:lnTo>
                  <a:lnTo>
                    <a:pt x="2111350" y="836144"/>
                  </a:lnTo>
                  <a:lnTo>
                    <a:pt x="2100479" y="791656"/>
                  </a:lnTo>
                  <a:lnTo>
                    <a:pt x="2087773" y="747917"/>
                  </a:lnTo>
                  <a:lnTo>
                    <a:pt x="2073274" y="704973"/>
                  </a:lnTo>
                  <a:lnTo>
                    <a:pt x="2057027" y="662865"/>
                  </a:lnTo>
                  <a:lnTo>
                    <a:pt x="2039074" y="621638"/>
                  </a:lnTo>
                  <a:lnTo>
                    <a:pt x="2019459" y="581335"/>
                  </a:lnTo>
                  <a:lnTo>
                    <a:pt x="1998225" y="541999"/>
                  </a:lnTo>
                  <a:lnTo>
                    <a:pt x="1975416" y="503674"/>
                  </a:lnTo>
                  <a:lnTo>
                    <a:pt x="1951076" y="466404"/>
                  </a:lnTo>
                  <a:lnTo>
                    <a:pt x="1925247" y="430231"/>
                  </a:lnTo>
                  <a:lnTo>
                    <a:pt x="1897973" y="395199"/>
                  </a:lnTo>
                  <a:lnTo>
                    <a:pt x="1869297" y="361351"/>
                  </a:lnTo>
                  <a:lnTo>
                    <a:pt x="1839264" y="328732"/>
                  </a:lnTo>
                  <a:lnTo>
                    <a:pt x="1807915" y="297383"/>
                  </a:lnTo>
                  <a:lnTo>
                    <a:pt x="1775296" y="267350"/>
                  </a:lnTo>
                  <a:lnTo>
                    <a:pt x="1741448" y="238674"/>
                  </a:lnTo>
                  <a:lnTo>
                    <a:pt x="1706416" y="211400"/>
                  </a:lnTo>
                  <a:lnTo>
                    <a:pt x="1670243" y="185571"/>
                  </a:lnTo>
                  <a:lnTo>
                    <a:pt x="1632973" y="161231"/>
                  </a:lnTo>
                  <a:lnTo>
                    <a:pt x="1594648" y="138422"/>
                  </a:lnTo>
                  <a:lnTo>
                    <a:pt x="1555312" y="117188"/>
                  </a:lnTo>
                  <a:lnTo>
                    <a:pt x="1515009" y="97573"/>
                  </a:lnTo>
                  <a:lnTo>
                    <a:pt x="1473782" y="79620"/>
                  </a:lnTo>
                  <a:lnTo>
                    <a:pt x="1431674" y="63373"/>
                  </a:lnTo>
                  <a:lnTo>
                    <a:pt x="1388730" y="48874"/>
                  </a:lnTo>
                  <a:lnTo>
                    <a:pt x="1344991" y="36168"/>
                  </a:lnTo>
                  <a:lnTo>
                    <a:pt x="1300503" y="25297"/>
                  </a:lnTo>
                  <a:lnTo>
                    <a:pt x="1255307" y="16306"/>
                  </a:lnTo>
                  <a:lnTo>
                    <a:pt x="1209448" y="9237"/>
                  </a:lnTo>
                  <a:lnTo>
                    <a:pt x="1162968" y="4134"/>
                  </a:lnTo>
                  <a:lnTo>
                    <a:pt x="1115913" y="1040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775828" y="1808733"/>
              <a:ext cx="2136775" cy="2136775"/>
            </a:xfrm>
            <a:custGeom>
              <a:rect b="b" l="l" r="r" t="t"/>
              <a:pathLst>
                <a:path extrusionOk="0" h="2136775" w="2136775">
                  <a:moveTo>
                    <a:pt x="0" y="1068324"/>
                  </a:moveTo>
                  <a:lnTo>
                    <a:pt x="1040" y="1020734"/>
                  </a:lnTo>
                  <a:lnTo>
                    <a:pt x="4134" y="973679"/>
                  </a:lnTo>
                  <a:lnTo>
                    <a:pt x="9237" y="927199"/>
                  </a:lnTo>
                  <a:lnTo>
                    <a:pt x="16306" y="881340"/>
                  </a:lnTo>
                  <a:lnTo>
                    <a:pt x="25297" y="836144"/>
                  </a:lnTo>
                  <a:lnTo>
                    <a:pt x="36168" y="791656"/>
                  </a:lnTo>
                  <a:lnTo>
                    <a:pt x="48874" y="747917"/>
                  </a:lnTo>
                  <a:lnTo>
                    <a:pt x="63373" y="704973"/>
                  </a:lnTo>
                  <a:lnTo>
                    <a:pt x="79620" y="662865"/>
                  </a:lnTo>
                  <a:lnTo>
                    <a:pt x="97573" y="621638"/>
                  </a:lnTo>
                  <a:lnTo>
                    <a:pt x="117188" y="581335"/>
                  </a:lnTo>
                  <a:lnTo>
                    <a:pt x="138422" y="541999"/>
                  </a:lnTo>
                  <a:lnTo>
                    <a:pt x="161231" y="503674"/>
                  </a:lnTo>
                  <a:lnTo>
                    <a:pt x="185571" y="466404"/>
                  </a:lnTo>
                  <a:lnTo>
                    <a:pt x="211400" y="430231"/>
                  </a:lnTo>
                  <a:lnTo>
                    <a:pt x="238674" y="395199"/>
                  </a:lnTo>
                  <a:lnTo>
                    <a:pt x="267350" y="361351"/>
                  </a:lnTo>
                  <a:lnTo>
                    <a:pt x="297383" y="328732"/>
                  </a:lnTo>
                  <a:lnTo>
                    <a:pt x="328732" y="297383"/>
                  </a:lnTo>
                  <a:lnTo>
                    <a:pt x="361351" y="267350"/>
                  </a:lnTo>
                  <a:lnTo>
                    <a:pt x="395199" y="238674"/>
                  </a:lnTo>
                  <a:lnTo>
                    <a:pt x="430231" y="211400"/>
                  </a:lnTo>
                  <a:lnTo>
                    <a:pt x="466404" y="185571"/>
                  </a:lnTo>
                  <a:lnTo>
                    <a:pt x="503674" y="161231"/>
                  </a:lnTo>
                  <a:lnTo>
                    <a:pt x="541999" y="138422"/>
                  </a:lnTo>
                  <a:lnTo>
                    <a:pt x="581335" y="117188"/>
                  </a:lnTo>
                  <a:lnTo>
                    <a:pt x="621638" y="97573"/>
                  </a:lnTo>
                  <a:lnTo>
                    <a:pt x="662865" y="79620"/>
                  </a:lnTo>
                  <a:lnTo>
                    <a:pt x="704973" y="63373"/>
                  </a:lnTo>
                  <a:lnTo>
                    <a:pt x="747917" y="48874"/>
                  </a:lnTo>
                  <a:lnTo>
                    <a:pt x="791656" y="36168"/>
                  </a:lnTo>
                  <a:lnTo>
                    <a:pt x="836144" y="25297"/>
                  </a:lnTo>
                  <a:lnTo>
                    <a:pt x="881340" y="16306"/>
                  </a:lnTo>
                  <a:lnTo>
                    <a:pt x="927199" y="9237"/>
                  </a:lnTo>
                  <a:lnTo>
                    <a:pt x="973679" y="4134"/>
                  </a:lnTo>
                  <a:lnTo>
                    <a:pt x="1020734" y="1040"/>
                  </a:lnTo>
                  <a:lnTo>
                    <a:pt x="1068324" y="0"/>
                  </a:lnTo>
                  <a:lnTo>
                    <a:pt x="1115913" y="1040"/>
                  </a:lnTo>
                  <a:lnTo>
                    <a:pt x="1162968" y="4134"/>
                  </a:lnTo>
                  <a:lnTo>
                    <a:pt x="1209448" y="9237"/>
                  </a:lnTo>
                  <a:lnTo>
                    <a:pt x="1255307" y="16306"/>
                  </a:lnTo>
                  <a:lnTo>
                    <a:pt x="1300503" y="25297"/>
                  </a:lnTo>
                  <a:lnTo>
                    <a:pt x="1344991" y="36168"/>
                  </a:lnTo>
                  <a:lnTo>
                    <a:pt x="1388730" y="48874"/>
                  </a:lnTo>
                  <a:lnTo>
                    <a:pt x="1431674" y="63373"/>
                  </a:lnTo>
                  <a:lnTo>
                    <a:pt x="1473782" y="79620"/>
                  </a:lnTo>
                  <a:lnTo>
                    <a:pt x="1515009" y="97573"/>
                  </a:lnTo>
                  <a:lnTo>
                    <a:pt x="1555312" y="117188"/>
                  </a:lnTo>
                  <a:lnTo>
                    <a:pt x="1594648" y="138422"/>
                  </a:lnTo>
                  <a:lnTo>
                    <a:pt x="1632973" y="161231"/>
                  </a:lnTo>
                  <a:lnTo>
                    <a:pt x="1670243" y="185571"/>
                  </a:lnTo>
                  <a:lnTo>
                    <a:pt x="1706416" y="211400"/>
                  </a:lnTo>
                  <a:lnTo>
                    <a:pt x="1741448" y="238674"/>
                  </a:lnTo>
                  <a:lnTo>
                    <a:pt x="1775296" y="267350"/>
                  </a:lnTo>
                  <a:lnTo>
                    <a:pt x="1807915" y="297383"/>
                  </a:lnTo>
                  <a:lnTo>
                    <a:pt x="1839264" y="328732"/>
                  </a:lnTo>
                  <a:lnTo>
                    <a:pt x="1869297" y="361351"/>
                  </a:lnTo>
                  <a:lnTo>
                    <a:pt x="1897973" y="395199"/>
                  </a:lnTo>
                  <a:lnTo>
                    <a:pt x="1925247" y="430231"/>
                  </a:lnTo>
                  <a:lnTo>
                    <a:pt x="1951076" y="466404"/>
                  </a:lnTo>
                  <a:lnTo>
                    <a:pt x="1975416" y="503674"/>
                  </a:lnTo>
                  <a:lnTo>
                    <a:pt x="1998225" y="541999"/>
                  </a:lnTo>
                  <a:lnTo>
                    <a:pt x="2019459" y="581335"/>
                  </a:lnTo>
                  <a:lnTo>
                    <a:pt x="2039074" y="621638"/>
                  </a:lnTo>
                  <a:lnTo>
                    <a:pt x="2057027" y="662865"/>
                  </a:lnTo>
                  <a:lnTo>
                    <a:pt x="2073274" y="704973"/>
                  </a:lnTo>
                  <a:lnTo>
                    <a:pt x="2087773" y="747917"/>
                  </a:lnTo>
                  <a:lnTo>
                    <a:pt x="2100479" y="791656"/>
                  </a:lnTo>
                  <a:lnTo>
                    <a:pt x="2111350" y="836144"/>
                  </a:lnTo>
                  <a:lnTo>
                    <a:pt x="2120341" y="881340"/>
                  </a:lnTo>
                  <a:lnTo>
                    <a:pt x="2127410" y="927199"/>
                  </a:lnTo>
                  <a:lnTo>
                    <a:pt x="2132513" y="973679"/>
                  </a:lnTo>
                  <a:lnTo>
                    <a:pt x="2135607" y="1020734"/>
                  </a:lnTo>
                  <a:lnTo>
                    <a:pt x="2136648" y="1068324"/>
                  </a:lnTo>
                  <a:lnTo>
                    <a:pt x="2135607" y="1115913"/>
                  </a:lnTo>
                  <a:lnTo>
                    <a:pt x="2132513" y="1162968"/>
                  </a:lnTo>
                  <a:lnTo>
                    <a:pt x="2127410" y="1209448"/>
                  </a:lnTo>
                  <a:lnTo>
                    <a:pt x="2120341" y="1255307"/>
                  </a:lnTo>
                  <a:lnTo>
                    <a:pt x="2111350" y="1300503"/>
                  </a:lnTo>
                  <a:lnTo>
                    <a:pt x="2100479" y="1344991"/>
                  </a:lnTo>
                  <a:lnTo>
                    <a:pt x="2087773" y="1388730"/>
                  </a:lnTo>
                  <a:lnTo>
                    <a:pt x="2073274" y="1431674"/>
                  </a:lnTo>
                  <a:lnTo>
                    <a:pt x="2057027" y="1473782"/>
                  </a:lnTo>
                  <a:lnTo>
                    <a:pt x="2039074" y="1515009"/>
                  </a:lnTo>
                  <a:lnTo>
                    <a:pt x="2019459" y="1555312"/>
                  </a:lnTo>
                  <a:lnTo>
                    <a:pt x="1998225" y="1594648"/>
                  </a:lnTo>
                  <a:lnTo>
                    <a:pt x="1975416" y="1632973"/>
                  </a:lnTo>
                  <a:lnTo>
                    <a:pt x="1951076" y="1670243"/>
                  </a:lnTo>
                  <a:lnTo>
                    <a:pt x="1925247" y="1706416"/>
                  </a:lnTo>
                  <a:lnTo>
                    <a:pt x="1897973" y="1741448"/>
                  </a:lnTo>
                  <a:lnTo>
                    <a:pt x="1869297" y="1775296"/>
                  </a:lnTo>
                  <a:lnTo>
                    <a:pt x="1839264" y="1807915"/>
                  </a:lnTo>
                  <a:lnTo>
                    <a:pt x="1807915" y="1839264"/>
                  </a:lnTo>
                  <a:lnTo>
                    <a:pt x="1775296" y="1869297"/>
                  </a:lnTo>
                  <a:lnTo>
                    <a:pt x="1741448" y="1897973"/>
                  </a:lnTo>
                  <a:lnTo>
                    <a:pt x="1706416" y="1925247"/>
                  </a:lnTo>
                  <a:lnTo>
                    <a:pt x="1670243" y="1951076"/>
                  </a:lnTo>
                  <a:lnTo>
                    <a:pt x="1632973" y="1975416"/>
                  </a:lnTo>
                  <a:lnTo>
                    <a:pt x="1594648" y="1998225"/>
                  </a:lnTo>
                  <a:lnTo>
                    <a:pt x="1555312" y="2019459"/>
                  </a:lnTo>
                  <a:lnTo>
                    <a:pt x="1515009" y="2039074"/>
                  </a:lnTo>
                  <a:lnTo>
                    <a:pt x="1473782" y="2057027"/>
                  </a:lnTo>
                  <a:lnTo>
                    <a:pt x="1431674" y="2073274"/>
                  </a:lnTo>
                  <a:lnTo>
                    <a:pt x="1388730" y="2087773"/>
                  </a:lnTo>
                  <a:lnTo>
                    <a:pt x="1344991" y="2100479"/>
                  </a:lnTo>
                  <a:lnTo>
                    <a:pt x="1300503" y="2111350"/>
                  </a:lnTo>
                  <a:lnTo>
                    <a:pt x="1255307" y="2120341"/>
                  </a:lnTo>
                  <a:lnTo>
                    <a:pt x="1209448" y="2127410"/>
                  </a:lnTo>
                  <a:lnTo>
                    <a:pt x="1162968" y="2132513"/>
                  </a:lnTo>
                  <a:lnTo>
                    <a:pt x="1115913" y="2135607"/>
                  </a:lnTo>
                  <a:lnTo>
                    <a:pt x="1068324" y="2136647"/>
                  </a:lnTo>
                  <a:lnTo>
                    <a:pt x="1020734" y="2135607"/>
                  </a:lnTo>
                  <a:lnTo>
                    <a:pt x="973679" y="2132513"/>
                  </a:lnTo>
                  <a:lnTo>
                    <a:pt x="927199" y="2127410"/>
                  </a:lnTo>
                  <a:lnTo>
                    <a:pt x="881340" y="2120341"/>
                  </a:lnTo>
                  <a:lnTo>
                    <a:pt x="836144" y="2111350"/>
                  </a:lnTo>
                  <a:lnTo>
                    <a:pt x="791656" y="2100479"/>
                  </a:lnTo>
                  <a:lnTo>
                    <a:pt x="747917" y="2087773"/>
                  </a:lnTo>
                  <a:lnTo>
                    <a:pt x="704973" y="2073274"/>
                  </a:lnTo>
                  <a:lnTo>
                    <a:pt x="662865" y="2057027"/>
                  </a:lnTo>
                  <a:lnTo>
                    <a:pt x="621638" y="2039074"/>
                  </a:lnTo>
                  <a:lnTo>
                    <a:pt x="581335" y="2019459"/>
                  </a:lnTo>
                  <a:lnTo>
                    <a:pt x="541999" y="1998225"/>
                  </a:lnTo>
                  <a:lnTo>
                    <a:pt x="503674" y="1975416"/>
                  </a:lnTo>
                  <a:lnTo>
                    <a:pt x="466404" y="1951076"/>
                  </a:lnTo>
                  <a:lnTo>
                    <a:pt x="430231" y="1925247"/>
                  </a:lnTo>
                  <a:lnTo>
                    <a:pt x="395199" y="1897973"/>
                  </a:lnTo>
                  <a:lnTo>
                    <a:pt x="361351" y="1869297"/>
                  </a:lnTo>
                  <a:lnTo>
                    <a:pt x="328732" y="1839264"/>
                  </a:lnTo>
                  <a:lnTo>
                    <a:pt x="297383" y="1807915"/>
                  </a:lnTo>
                  <a:lnTo>
                    <a:pt x="267350" y="1775296"/>
                  </a:lnTo>
                  <a:lnTo>
                    <a:pt x="238674" y="1741448"/>
                  </a:lnTo>
                  <a:lnTo>
                    <a:pt x="211400" y="1706416"/>
                  </a:lnTo>
                  <a:lnTo>
                    <a:pt x="185571" y="1670243"/>
                  </a:lnTo>
                  <a:lnTo>
                    <a:pt x="161231" y="1632973"/>
                  </a:lnTo>
                  <a:lnTo>
                    <a:pt x="138422" y="1594648"/>
                  </a:lnTo>
                  <a:lnTo>
                    <a:pt x="117188" y="1555312"/>
                  </a:lnTo>
                  <a:lnTo>
                    <a:pt x="97573" y="1515009"/>
                  </a:lnTo>
                  <a:lnTo>
                    <a:pt x="79620" y="1473782"/>
                  </a:lnTo>
                  <a:lnTo>
                    <a:pt x="63373" y="1431674"/>
                  </a:lnTo>
                  <a:lnTo>
                    <a:pt x="48874" y="1388730"/>
                  </a:lnTo>
                  <a:lnTo>
                    <a:pt x="36168" y="1344991"/>
                  </a:lnTo>
                  <a:lnTo>
                    <a:pt x="25297" y="1300503"/>
                  </a:lnTo>
                  <a:lnTo>
                    <a:pt x="16306" y="1255307"/>
                  </a:lnTo>
                  <a:lnTo>
                    <a:pt x="9237" y="1209448"/>
                  </a:lnTo>
                  <a:lnTo>
                    <a:pt x="4134" y="1162968"/>
                  </a:lnTo>
                  <a:lnTo>
                    <a:pt x="1040" y="1115913"/>
                  </a:lnTo>
                  <a:lnTo>
                    <a:pt x="0" y="1068324"/>
                  </a:lnTo>
                  <a:close/>
                </a:path>
              </a:pathLst>
            </a:custGeom>
            <a:noFill/>
            <a:ln cap="flat" cmpd="sng" w="57150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9" name="Google Shape;139;p6"/>
          <p:cNvSpPr txBox="1"/>
          <p:nvPr/>
        </p:nvSpPr>
        <p:spPr>
          <a:xfrm>
            <a:off x="8122411" y="2350389"/>
            <a:ext cx="1445260" cy="1010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12700" marR="5080" rtl="0" algn="ctr">
              <a:lnSpc>
                <a:spcPct val="8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Strengthening livelihoods and access to water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6"/>
          <p:cNvGrpSpPr/>
          <p:nvPr/>
        </p:nvGrpSpPr>
        <p:grpSpPr>
          <a:xfrm>
            <a:off x="9302495" y="3814584"/>
            <a:ext cx="2281427" cy="2997692"/>
            <a:chOff x="9302495" y="3814584"/>
            <a:chExt cx="2281427" cy="2997692"/>
          </a:xfrm>
        </p:grpSpPr>
        <p:pic>
          <p:nvPicPr>
            <p:cNvPr id="141" name="Google Shape;141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302495" y="3814584"/>
              <a:ext cx="644651" cy="867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6"/>
            <p:cNvSpPr/>
            <p:nvPr/>
          </p:nvSpPr>
          <p:spPr>
            <a:xfrm>
              <a:off x="9345421" y="3836669"/>
              <a:ext cx="563245" cy="788035"/>
            </a:xfrm>
            <a:custGeom>
              <a:rect b="b" l="l" r="r" t="t"/>
              <a:pathLst>
                <a:path extrusionOk="0" h="788035" w="563245">
                  <a:moveTo>
                    <a:pt x="158242" y="0"/>
                  </a:moveTo>
                  <a:lnTo>
                    <a:pt x="0" y="91312"/>
                  </a:lnTo>
                  <a:lnTo>
                    <a:pt x="352171" y="701293"/>
                  </a:lnTo>
                  <a:lnTo>
                    <a:pt x="299466" y="731773"/>
                  </a:lnTo>
                  <a:lnTo>
                    <a:pt x="507364" y="787526"/>
                  </a:lnTo>
                  <a:lnTo>
                    <a:pt x="563118" y="579500"/>
                  </a:lnTo>
                  <a:lnTo>
                    <a:pt x="510412" y="609980"/>
                  </a:lnTo>
                  <a:lnTo>
                    <a:pt x="158242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43" name="Google Shape;143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10115" y="4538468"/>
              <a:ext cx="2273807" cy="2273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573767" y="4608581"/>
              <a:ext cx="1802892" cy="2168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6"/>
            <p:cNvSpPr/>
            <p:nvPr/>
          </p:nvSpPr>
          <p:spPr>
            <a:xfrm>
              <a:off x="9380981" y="4589017"/>
              <a:ext cx="2136775" cy="2136775"/>
            </a:xfrm>
            <a:custGeom>
              <a:rect b="b" l="l" r="r" t="t"/>
              <a:pathLst>
                <a:path extrusionOk="0" h="2136775" w="2136775">
                  <a:moveTo>
                    <a:pt x="1068324" y="0"/>
                  </a:moveTo>
                  <a:lnTo>
                    <a:pt x="1020744" y="1040"/>
                  </a:lnTo>
                  <a:lnTo>
                    <a:pt x="973697" y="4134"/>
                  </a:lnTo>
                  <a:lnTo>
                    <a:pt x="927225" y="9237"/>
                  </a:lnTo>
                  <a:lnTo>
                    <a:pt x="881373" y="16306"/>
                  </a:lnTo>
                  <a:lnTo>
                    <a:pt x="836183" y="25297"/>
                  </a:lnTo>
                  <a:lnTo>
                    <a:pt x="791699" y="36168"/>
                  </a:lnTo>
                  <a:lnTo>
                    <a:pt x="747965" y="48874"/>
                  </a:lnTo>
                  <a:lnTo>
                    <a:pt x="705023" y="63373"/>
                  </a:lnTo>
                  <a:lnTo>
                    <a:pt x="662918" y="79620"/>
                  </a:lnTo>
                  <a:lnTo>
                    <a:pt x="621693" y="97573"/>
                  </a:lnTo>
                  <a:lnTo>
                    <a:pt x="581391" y="117188"/>
                  </a:lnTo>
                  <a:lnTo>
                    <a:pt x="542056" y="138421"/>
                  </a:lnTo>
                  <a:lnTo>
                    <a:pt x="503731" y="161230"/>
                  </a:lnTo>
                  <a:lnTo>
                    <a:pt x="466459" y="185571"/>
                  </a:lnTo>
                  <a:lnTo>
                    <a:pt x="430285" y="211399"/>
                  </a:lnTo>
                  <a:lnTo>
                    <a:pt x="395252" y="238673"/>
                  </a:lnTo>
                  <a:lnTo>
                    <a:pt x="361402" y="267348"/>
                  </a:lnTo>
                  <a:lnTo>
                    <a:pt x="328780" y="297382"/>
                  </a:lnTo>
                  <a:lnTo>
                    <a:pt x="297430" y="328730"/>
                  </a:lnTo>
                  <a:lnTo>
                    <a:pt x="267393" y="361349"/>
                  </a:lnTo>
                  <a:lnTo>
                    <a:pt x="238715" y="395196"/>
                  </a:lnTo>
                  <a:lnTo>
                    <a:pt x="211437" y="430228"/>
                  </a:lnTo>
                  <a:lnTo>
                    <a:pt x="185605" y="466401"/>
                  </a:lnTo>
                  <a:lnTo>
                    <a:pt x="161261" y="503671"/>
                  </a:lnTo>
                  <a:lnTo>
                    <a:pt x="138449" y="541995"/>
                  </a:lnTo>
                  <a:lnTo>
                    <a:pt x="117212" y="581330"/>
                  </a:lnTo>
                  <a:lnTo>
                    <a:pt x="97594" y="621633"/>
                  </a:lnTo>
                  <a:lnTo>
                    <a:pt x="79637" y="662859"/>
                  </a:lnTo>
                  <a:lnTo>
                    <a:pt x="63387" y="704966"/>
                  </a:lnTo>
                  <a:lnTo>
                    <a:pt x="48885" y="747910"/>
                  </a:lnTo>
                  <a:lnTo>
                    <a:pt x="36176" y="791648"/>
                  </a:lnTo>
                  <a:lnTo>
                    <a:pt x="25303" y="836136"/>
                  </a:lnTo>
                  <a:lnTo>
                    <a:pt x="16310" y="881331"/>
                  </a:lnTo>
                  <a:lnTo>
                    <a:pt x="9239" y="927189"/>
                  </a:lnTo>
                  <a:lnTo>
                    <a:pt x="4135" y="973668"/>
                  </a:lnTo>
                  <a:lnTo>
                    <a:pt x="1041" y="1020723"/>
                  </a:lnTo>
                  <a:lnTo>
                    <a:pt x="0" y="1068311"/>
                  </a:lnTo>
                  <a:lnTo>
                    <a:pt x="1041" y="1115898"/>
                  </a:lnTo>
                  <a:lnTo>
                    <a:pt x="4135" y="1162952"/>
                  </a:lnTo>
                  <a:lnTo>
                    <a:pt x="9239" y="1209430"/>
                  </a:lnTo>
                  <a:lnTo>
                    <a:pt x="16310" y="1255288"/>
                  </a:lnTo>
                  <a:lnTo>
                    <a:pt x="25303" y="1300482"/>
                  </a:lnTo>
                  <a:lnTo>
                    <a:pt x="36176" y="1344970"/>
                  </a:lnTo>
                  <a:lnTo>
                    <a:pt x="48885" y="1388708"/>
                  </a:lnTo>
                  <a:lnTo>
                    <a:pt x="63387" y="1431652"/>
                  </a:lnTo>
                  <a:lnTo>
                    <a:pt x="79637" y="1473759"/>
                  </a:lnTo>
                  <a:lnTo>
                    <a:pt x="97594" y="1514985"/>
                  </a:lnTo>
                  <a:lnTo>
                    <a:pt x="117212" y="1555288"/>
                  </a:lnTo>
                  <a:lnTo>
                    <a:pt x="138449" y="1594624"/>
                  </a:lnTo>
                  <a:lnTo>
                    <a:pt x="161261" y="1632949"/>
                  </a:lnTo>
                  <a:lnTo>
                    <a:pt x="185605" y="1670220"/>
                  </a:lnTo>
                  <a:lnTo>
                    <a:pt x="211437" y="1706393"/>
                  </a:lnTo>
                  <a:lnTo>
                    <a:pt x="238715" y="1741425"/>
                  </a:lnTo>
                  <a:lnTo>
                    <a:pt x="267393" y="1775273"/>
                  </a:lnTo>
                  <a:lnTo>
                    <a:pt x="297430" y="1807893"/>
                  </a:lnTo>
                  <a:lnTo>
                    <a:pt x="328780" y="1839242"/>
                  </a:lnTo>
                  <a:lnTo>
                    <a:pt x="361402" y="1869276"/>
                  </a:lnTo>
                  <a:lnTo>
                    <a:pt x="395252" y="1897952"/>
                  </a:lnTo>
                  <a:lnTo>
                    <a:pt x="430285" y="1925227"/>
                  </a:lnTo>
                  <a:lnTo>
                    <a:pt x="466459" y="1951056"/>
                  </a:lnTo>
                  <a:lnTo>
                    <a:pt x="503731" y="1975398"/>
                  </a:lnTo>
                  <a:lnTo>
                    <a:pt x="542056" y="1998207"/>
                  </a:lnTo>
                  <a:lnTo>
                    <a:pt x="581391" y="2019441"/>
                  </a:lnTo>
                  <a:lnTo>
                    <a:pt x="621693" y="2039057"/>
                  </a:lnTo>
                  <a:lnTo>
                    <a:pt x="662918" y="2057010"/>
                  </a:lnTo>
                  <a:lnTo>
                    <a:pt x="705023" y="2073259"/>
                  </a:lnTo>
                  <a:lnTo>
                    <a:pt x="747965" y="2087758"/>
                  </a:lnTo>
                  <a:lnTo>
                    <a:pt x="791699" y="2100465"/>
                  </a:lnTo>
                  <a:lnTo>
                    <a:pt x="836183" y="2111336"/>
                  </a:lnTo>
                  <a:lnTo>
                    <a:pt x="881373" y="2120328"/>
                  </a:lnTo>
                  <a:lnTo>
                    <a:pt x="927225" y="2127397"/>
                  </a:lnTo>
                  <a:lnTo>
                    <a:pt x="973697" y="2132500"/>
                  </a:lnTo>
                  <a:lnTo>
                    <a:pt x="1020744" y="2135594"/>
                  </a:lnTo>
                  <a:lnTo>
                    <a:pt x="1068324" y="2136635"/>
                  </a:lnTo>
                  <a:lnTo>
                    <a:pt x="1115913" y="2135594"/>
                  </a:lnTo>
                  <a:lnTo>
                    <a:pt x="1162968" y="2132500"/>
                  </a:lnTo>
                  <a:lnTo>
                    <a:pt x="1209448" y="2127397"/>
                  </a:lnTo>
                  <a:lnTo>
                    <a:pt x="1255307" y="2120328"/>
                  </a:lnTo>
                  <a:lnTo>
                    <a:pt x="1300503" y="2111336"/>
                  </a:lnTo>
                  <a:lnTo>
                    <a:pt x="1344991" y="2100465"/>
                  </a:lnTo>
                  <a:lnTo>
                    <a:pt x="1388730" y="2087758"/>
                  </a:lnTo>
                  <a:lnTo>
                    <a:pt x="1431674" y="2073259"/>
                  </a:lnTo>
                  <a:lnTo>
                    <a:pt x="1473782" y="2057010"/>
                  </a:lnTo>
                  <a:lnTo>
                    <a:pt x="1515009" y="2039057"/>
                  </a:lnTo>
                  <a:lnTo>
                    <a:pt x="1555312" y="2019441"/>
                  </a:lnTo>
                  <a:lnTo>
                    <a:pt x="1594648" y="1998207"/>
                  </a:lnTo>
                  <a:lnTo>
                    <a:pt x="1632973" y="1975398"/>
                  </a:lnTo>
                  <a:lnTo>
                    <a:pt x="1670243" y="1951056"/>
                  </a:lnTo>
                  <a:lnTo>
                    <a:pt x="1706416" y="1925227"/>
                  </a:lnTo>
                  <a:lnTo>
                    <a:pt x="1741448" y="1897952"/>
                  </a:lnTo>
                  <a:lnTo>
                    <a:pt x="1775296" y="1869276"/>
                  </a:lnTo>
                  <a:lnTo>
                    <a:pt x="1807915" y="1839242"/>
                  </a:lnTo>
                  <a:lnTo>
                    <a:pt x="1839264" y="1807893"/>
                  </a:lnTo>
                  <a:lnTo>
                    <a:pt x="1869297" y="1775273"/>
                  </a:lnTo>
                  <a:lnTo>
                    <a:pt x="1897973" y="1741425"/>
                  </a:lnTo>
                  <a:lnTo>
                    <a:pt x="1925247" y="1706393"/>
                  </a:lnTo>
                  <a:lnTo>
                    <a:pt x="1951076" y="1670220"/>
                  </a:lnTo>
                  <a:lnTo>
                    <a:pt x="1975416" y="1632949"/>
                  </a:lnTo>
                  <a:lnTo>
                    <a:pt x="1998225" y="1594624"/>
                  </a:lnTo>
                  <a:lnTo>
                    <a:pt x="2019459" y="1555288"/>
                  </a:lnTo>
                  <a:lnTo>
                    <a:pt x="2039074" y="1514985"/>
                  </a:lnTo>
                  <a:lnTo>
                    <a:pt x="2057027" y="1473759"/>
                  </a:lnTo>
                  <a:lnTo>
                    <a:pt x="2073274" y="1431652"/>
                  </a:lnTo>
                  <a:lnTo>
                    <a:pt x="2087773" y="1388708"/>
                  </a:lnTo>
                  <a:lnTo>
                    <a:pt x="2100479" y="1344970"/>
                  </a:lnTo>
                  <a:lnTo>
                    <a:pt x="2111350" y="1300482"/>
                  </a:lnTo>
                  <a:lnTo>
                    <a:pt x="2120341" y="1255288"/>
                  </a:lnTo>
                  <a:lnTo>
                    <a:pt x="2127410" y="1209430"/>
                  </a:lnTo>
                  <a:lnTo>
                    <a:pt x="2132513" y="1162952"/>
                  </a:lnTo>
                  <a:lnTo>
                    <a:pt x="2135607" y="1115898"/>
                  </a:lnTo>
                  <a:lnTo>
                    <a:pt x="2136648" y="1068311"/>
                  </a:lnTo>
                  <a:lnTo>
                    <a:pt x="2135607" y="1020723"/>
                  </a:lnTo>
                  <a:lnTo>
                    <a:pt x="2132513" y="973668"/>
                  </a:lnTo>
                  <a:lnTo>
                    <a:pt x="2127410" y="927189"/>
                  </a:lnTo>
                  <a:lnTo>
                    <a:pt x="2120341" y="881331"/>
                  </a:lnTo>
                  <a:lnTo>
                    <a:pt x="2111350" y="836136"/>
                  </a:lnTo>
                  <a:lnTo>
                    <a:pt x="2100479" y="791648"/>
                  </a:lnTo>
                  <a:lnTo>
                    <a:pt x="2087773" y="747910"/>
                  </a:lnTo>
                  <a:lnTo>
                    <a:pt x="2073274" y="704966"/>
                  </a:lnTo>
                  <a:lnTo>
                    <a:pt x="2057027" y="662859"/>
                  </a:lnTo>
                  <a:lnTo>
                    <a:pt x="2039074" y="621633"/>
                  </a:lnTo>
                  <a:lnTo>
                    <a:pt x="2019459" y="581330"/>
                  </a:lnTo>
                  <a:lnTo>
                    <a:pt x="1998225" y="541995"/>
                  </a:lnTo>
                  <a:lnTo>
                    <a:pt x="1975416" y="503671"/>
                  </a:lnTo>
                  <a:lnTo>
                    <a:pt x="1951076" y="466401"/>
                  </a:lnTo>
                  <a:lnTo>
                    <a:pt x="1925247" y="430228"/>
                  </a:lnTo>
                  <a:lnTo>
                    <a:pt x="1897973" y="395196"/>
                  </a:lnTo>
                  <a:lnTo>
                    <a:pt x="1869297" y="361349"/>
                  </a:lnTo>
                  <a:lnTo>
                    <a:pt x="1839264" y="328730"/>
                  </a:lnTo>
                  <a:lnTo>
                    <a:pt x="1807915" y="297382"/>
                  </a:lnTo>
                  <a:lnTo>
                    <a:pt x="1775296" y="267348"/>
                  </a:lnTo>
                  <a:lnTo>
                    <a:pt x="1741448" y="238673"/>
                  </a:lnTo>
                  <a:lnTo>
                    <a:pt x="1706416" y="211399"/>
                  </a:lnTo>
                  <a:lnTo>
                    <a:pt x="1670243" y="185571"/>
                  </a:lnTo>
                  <a:lnTo>
                    <a:pt x="1632973" y="161230"/>
                  </a:lnTo>
                  <a:lnTo>
                    <a:pt x="1594648" y="138421"/>
                  </a:lnTo>
                  <a:lnTo>
                    <a:pt x="1555312" y="117188"/>
                  </a:lnTo>
                  <a:lnTo>
                    <a:pt x="1515009" y="97573"/>
                  </a:lnTo>
                  <a:lnTo>
                    <a:pt x="1473782" y="79620"/>
                  </a:lnTo>
                  <a:lnTo>
                    <a:pt x="1431674" y="63373"/>
                  </a:lnTo>
                  <a:lnTo>
                    <a:pt x="1388730" y="48874"/>
                  </a:lnTo>
                  <a:lnTo>
                    <a:pt x="1344991" y="36168"/>
                  </a:lnTo>
                  <a:lnTo>
                    <a:pt x="1300503" y="25297"/>
                  </a:lnTo>
                  <a:lnTo>
                    <a:pt x="1255307" y="16306"/>
                  </a:lnTo>
                  <a:lnTo>
                    <a:pt x="1209448" y="9237"/>
                  </a:lnTo>
                  <a:lnTo>
                    <a:pt x="1162968" y="4134"/>
                  </a:lnTo>
                  <a:lnTo>
                    <a:pt x="1115913" y="1040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9380981" y="4589017"/>
              <a:ext cx="2136775" cy="2136775"/>
            </a:xfrm>
            <a:custGeom>
              <a:rect b="b" l="l" r="r" t="t"/>
              <a:pathLst>
                <a:path extrusionOk="0" h="2136775" w="2136775">
                  <a:moveTo>
                    <a:pt x="0" y="1068311"/>
                  </a:moveTo>
                  <a:lnTo>
                    <a:pt x="1041" y="1020723"/>
                  </a:lnTo>
                  <a:lnTo>
                    <a:pt x="4135" y="973668"/>
                  </a:lnTo>
                  <a:lnTo>
                    <a:pt x="9239" y="927189"/>
                  </a:lnTo>
                  <a:lnTo>
                    <a:pt x="16310" y="881331"/>
                  </a:lnTo>
                  <a:lnTo>
                    <a:pt x="25303" y="836136"/>
                  </a:lnTo>
                  <a:lnTo>
                    <a:pt x="36176" y="791648"/>
                  </a:lnTo>
                  <a:lnTo>
                    <a:pt x="48885" y="747910"/>
                  </a:lnTo>
                  <a:lnTo>
                    <a:pt x="63387" y="704966"/>
                  </a:lnTo>
                  <a:lnTo>
                    <a:pt x="79637" y="662859"/>
                  </a:lnTo>
                  <a:lnTo>
                    <a:pt x="97594" y="621633"/>
                  </a:lnTo>
                  <a:lnTo>
                    <a:pt x="117212" y="581330"/>
                  </a:lnTo>
                  <a:lnTo>
                    <a:pt x="138449" y="541995"/>
                  </a:lnTo>
                  <a:lnTo>
                    <a:pt x="161261" y="503671"/>
                  </a:lnTo>
                  <a:lnTo>
                    <a:pt x="185605" y="466401"/>
                  </a:lnTo>
                  <a:lnTo>
                    <a:pt x="211437" y="430228"/>
                  </a:lnTo>
                  <a:lnTo>
                    <a:pt x="238715" y="395196"/>
                  </a:lnTo>
                  <a:lnTo>
                    <a:pt x="267393" y="361349"/>
                  </a:lnTo>
                  <a:lnTo>
                    <a:pt x="297430" y="328730"/>
                  </a:lnTo>
                  <a:lnTo>
                    <a:pt x="328780" y="297382"/>
                  </a:lnTo>
                  <a:lnTo>
                    <a:pt x="361402" y="267348"/>
                  </a:lnTo>
                  <a:lnTo>
                    <a:pt x="395252" y="238673"/>
                  </a:lnTo>
                  <a:lnTo>
                    <a:pt x="430285" y="211399"/>
                  </a:lnTo>
                  <a:lnTo>
                    <a:pt x="466459" y="185571"/>
                  </a:lnTo>
                  <a:lnTo>
                    <a:pt x="503731" y="161230"/>
                  </a:lnTo>
                  <a:lnTo>
                    <a:pt x="542056" y="138421"/>
                  </a:lnTo>
                  <a:lnTo>
                    <a:pt x="581391" y="117188"/>
                  </a:lnTo>
                  <a:lnTo>
                    <a:pt x="621693" y="97573"/>
                  </a:lnTo>
                  <a:lnTo>
                    <a:pt x="662918" y="79620"/>
                  </a:lnTo>
                  <a:lnTo>
                    <a:pt x="705023" y="63373"/>
                  </a:lnTo>
                  <a:lnTo>
                    <a:pt x="747965" y="48874"/>
                  </a:lnTo>
                  <a:lnTo>
                    <a:pt x="791699" y="36168"/>
                  </a:lnTo>
                  <a:lnTo>
                    <a:pt x="836183" y="25297"/>
                  </a:lnTo>
                  <a:lnTo>
                    <a:pt x="881373" y="16306"/>
                  </a:lnTo>
                  <a:lnTo>
                    <a:pt x="927225" y="9237"/>
                  </a:lnTo>
                  <a:lnTo>
                    <a:pt x="973697" y="4134"/>
                  </a:lnTo>
                  <a:lnTo>
                    <a:pt x="1020744" y="1040"/>
                  </a:lnTo>
                  <a:lnTo>
                    <a:pt x="1068324" y="0"/>
                  </a:lnTo>
                  <a:lnTo>
                    <a:pt x="1115913" y="1040"/>
                  </a:lnTo>
                  <a:lnTo>
                    <a:pt x="1162968" y="4134"/>
                  </a:lnTo>
                  <a:lnTo>
                    <a:pt x="1209448" y="9237"/>
                  </a:lnTo>
                  <a:lnTo>
                    <a:pt x="1255307" y="16306"/>
                  </a:lnTo>
                  <a:lnTo>
                    <a:pt x="1300503" y="25297"/>
                  </a:lnTo>
                  <a:lnTo>
                    <a:pt x="1344991" y="36168"/>
                  </a:lnTo>
                  <a:lnTo>
                    <a:pt x="1388730" y="48874"/>
                  </a:lnTo>
                  <a:lnTo>
                    <a:pt x="1431674" y="63373"/>
                  </a:lnTo>
                  <a:lnTo>
                    <a:pt x="1473782" y="79620"/>
                  </a:lnTo>
                  <a:lnTo>
                    <a:pt x="1515009" y="97573"/>
                  </a:lnTo>
                  <a:lnTo>
                    <a:pt x="1555312" y="117188"/>
                  </a:lnTo>
                  <a:lnTo>
                    <a:pt x="1594648" y="138421"/>
                  </a:lnTo>
                  <a:lnTo>
                    <a:pt x="1632973" y="161230"/>
                  </a:lnTo>
                  <a:lnTo>
                    <a:pt x="1670243" y="185571"/>
                  </a:lnTo>
                  <a:lnTo>
                    <a:pt x="1706416" y="211399"/>
                  </a:lnTo>
                  <a:lnTo>
                    <a:pt x="1741448" y="238673"/>
                  </a:lnTo>
                  <a:lnTo>
                    <a:pt x="1775296" y="267348"/>
                  </a:lnTo>
                  <a:lnTo>
                    <a:pt x="1807915" y="297382"/>
                  </a:lnTo>
                  <a:lnTo>
                    <a:pt x="1839264" y="328730"/>
                  </a:lnTo>
                  <a:lnTo>
                    <a:pt x="1869297" y="361349"/>
                  </a:lnTo>
                  <a:lnTo>
                    <a:pt x="1897973" y="395196"/>
                  </a:lnTo>
                  <a:lnTo>
                    <a:pt x="1925247" y="430228"/>
                  </a:lnTo>
                  <a:lnTo>
                    <a:pt x="1951076" y="466401"/>
                  </a:lnTo>
                  <a:lnTo>
                    <a:pt x="1975416" y="503671"/>
                  </a:lnTo>
                  <a:lnTo>
                    <a:pt x="1998225" y="541995"/>
                  </a:lnTo>
                  <a:lnTo>
                    <a:pt x="2019459" y="581330"/>
                  </a:lnTo>
                  <a:lnTo>
                    <a:pt x="2039074" y="621633"/>
                  </a:lnTo>
                  <a:lnTo>
                    <a:pt x="2057027" y="662859"/>
                  </a:lnTo>
                  <a:lnTo>
                    <a:pt x="2073274" y="704966"/>
                  </a:lnTo>
                  <a:lnTo>
                    <a:pt x="2087773" y="747910"/>
                  </a:lnTo>
                  <a:lnTo>
                    <a:pt x="2100479" y="791648"/>
                  </a:lnTo>
                  <a:lnTo>
                    <a:pt x="2111350" y="836136"/>
                  </a:lnTo>
                  <a:lnTo>
                    <a:pt x="2120341" y="881331"/>
                  </a:lnTo>
                  <a:lnTo>
                    <a:pt x="2127410" y="927189"/>
                  </a:lnTo>
                  <a:lnTo>
                    <a:pt x="2132513" y="973668"/>
                  </a:lnTo>
                  <a:lnTo>
                    <a:pt x="2135607" y="1020723"/>
                  </a:lnTo>
                  <a:lnTo>
                    <a:pt x="2136648" y="1068311"/>
                  </a:lnTo>
                  <a:lnTo>
                    <a:pt x="2135607" y="1115898"/>
                  </a:lnTo>
                  <a:lnTo>
                    <a:pt x="2132513" y="1162952"/>
                  </a:lnTo>
                  <a:lnTo>
                    <a:pt x="2127410" y="1209430"/>
                  </a:lnTo>
                  <a:lnTo>
                    <a:pt x="2120341" y="1255288"/>
                  </a:lnTo>
                  <a:lnTo>
                    <a:pt x="2111350" y="1300482"/>
                  </a:lnTo>
                  <a:lnTo>
                    <a:pt x="2100479" y="1344970"/>
                  </a:lnTo>
                  <a:lnTo>
                    <a:pt x="2087773" y="1388708"/>
                  </a:lnTo>
                  <a:lnTo>
                    <a:pt x="2073274" y="1431652"/>
                  </a:lnTo>
                  <a:lnTo>
                    <a:pt x="2057027" y="1473759"/>
                  </a:lnTo>
                  <a:lnTo>
                    <a:pt x="2039074" y="1514985"/>
                  </a:lnTo>
                  <a:lnTo>
                    <a:pt x="2019459" y="1555288"/>
                  </a:lnTo>
                  <a:lnTo>
                    <a:pt x="1998225" y="1594624"/>
                  </a:lnTo>
                  <a:lnTo>
                    <a:pt x="1975416" y="1632949"/>
                  </a:lnTo>
                  <a:lnTo>
                    <a:pt x="1951076" y="1670220"/>
                  </a:lnTo>
                  <a:lnTo>
                    <a:pt x="1925247" y="1706393"/>
                  </a:lnTo>
                  <a:lnTo>
                    <a:pt x="1897973" y="1741425"/>
                  </a:lnTo>
                  <a:lnTo>
                    <a:pt x="1869297" y="1775273"/>
                  </a:lnTo>
                  <a:lnTo>
                    <a:pt x="1839264" y="1807893"/>
                  </a:lnTo>
                  <a:lnTo>
                    <a:pt x="1807915" y="1839242"/>
                  </a:lnTo>
                  <a:lnTo>
                    <a:pt x="1775296" y="1869276"/>
                  </a:lnTo>
                  <a:lnTo>
                    <a:pt x="1741448" y="1897952"/>
                  </a:lnTo>
                  <a:lnTo>
                    <a:pt x="1706416" y="1925227"/>
                  </a:lnTo>
                  <a:lnTo>
                    <a:pt x="1670243" y="1951056"/>
                  </a:lnTo>
                  <a:lnTo>
                    <a:pt x="1632973" y="1975398"/>
                  </a:lnTo>
                  <a:lnTo>
                    <a:pt x="1594648" y="1998207"/>
                  </a:lnTo>
                  <a:lnTo>
                    <a:pt x="1555312" y="2019441"/>
                  </a:lnTo>
                  <a:lnTo>
                    <a:pt x="1515009" y="2039057"/>
                  </a:lnTo>
                  <a:lnTo>
                    <a:pt x="1473782" y="2057010"/>
                  </a:lnTo>
                  <a:lnTo>
                    <a:pt x="1431674" y="2073259"/>
                  </a:lnTo>
                  <a:lnTo>
                    <a:pt x="1388730" y="2087758"/>
                  </a:lnTo>
                  <a:lnTo>
                    <a:pt x="1344991" y="2100465"/>
                  </a:lnTo>
                  <a:lnTo>
                    <a:pt x="1300503" y="2111336"/>
                  </a:lnTo>
                  <a:lnTo>
                    <a:pt x="1255307" y="2120328"/>
                  </a:lnTo>
                  <a:lnTo>
                    <a:pt x="1209448" y="2127397"/>
                  </a:lnTo>
                  <a:lnTo>
                    <a:pt x="1162968" y="2132500"/>
                  </a:lnTo>
                  <a:lnTo>
                    <a:pt x="1115913" y="2135594"/>
                  </a:lnTo>
                  <a:lnTo>
                    <a:pt x="1068324" y="2136635"/>
                  </a:lnTo>
                  <a:lnTo>
                    <a:pt x="1020744" y="2135594"/>
                  </a:lnTo>
                  <a:lnTo>
                    <a:pt x="973697" y="2132500"/>
                  </a:lnTo>
                  <a:lnTo>
                    <a:pt x="927225" y="2127397"/>
                  </a:lnTo>
                  <a:lnTo>
                    <a:pt x="881373" y="2120328"/>
                  </a:lnTo>
                  <a:lnTo>
                    <a:pt x="836183" y="2111336"/>
                  </a:lnTo>
                  <a:lnTo>
                    <a:pt x="791699" y="2100465"/>
                  </a:lnTo>
                  <a:lnTo>
                    <a:pt x="747965" y="2087758"/>
                  </a:lnTo>
                  <a:lnTo>
                    <a:pt x="705023" y="2073259"/>
                  </a:lnTo>
                  <a:lnTo>
                    <a:pt x="662918" y="2057010"/>
                  </a:lnTo>
                  <a:lnTo>
                    <a:pt x="621693" y="2039057"/>
                  </a:lnTo>
                  <a:lnTo>
                    <a:pt x="581391" y="2019441"/>
                  </a:lnTo>
                  <a:lnTo>
                    <a:pt x="542056" y="1998207"/>
                  </a:lnTo>
                  <a:lnTo>
                    <a:pt x="503731" y="1975398"/>
                  </a:lnTo>
                  <a:lnTo>
                    <a:pt x="466459" y="1951056"/>
                  </a:lnTo>
                  <a:lnTo>
                    <a:pt x="430285" y="1925227"/>
                  </a:lnTo>
                  <a:lnTo>
                    <a:pt x="395252" y="1897952"/>
                  </a:lnTo>
                  <a:lnTo>
                    <a:pt x="361402" y="1869276"/>
                  </a:lnTo>
                  <a:lnTo>
                    <a:pt x="328780" y="1839242"/>
                  </a:lnTo>
                  <a:lnTo>
                    <a:pt x="297430" y="1807893"/>
                  </a:lnTo>
                  <a:lnTo>
                    <a:pt x="267393" y="1775273"/>
                  </a:lnTo>
                  <a:lnTo>
                    <a:pt x="238715" y="1741425"/>
                  </a:lnTo>
                  <a:lnTo>
                    <a:pt x="211437" y="1706393"/>
                  </a:lnTo>
                  <a:lnTo>
                    <a:pt x="185605" y="1670220"/>
                  </a:lnTo>
                  <a:lnTo>
                    <a:pt x="161261" y="1632949"/>
                  </a:lnTo>
                  <a:lnTo>
                    <a:pt x="138449" y="1594624"/>
                  </a:lnTo>
                  <a:lnTo>
                    <a:pt x="117212" y="1555288"/>
                  </a:lnTo>
                  <a:lnTo>
                    <a:pt x="97594" y="1514985"/>
                  </a:lnTo>
                  <a:lnTo>
                    <a:pt x="79637" y="1473759"/>
                  </a:lnTo>
                  <a:lnTo>
                    <a:pt x="63387" y="1431652"/>
                  </a:lnTo>
                  <a:lnTo>
                    <a:pt x="48885" y="1388708"/>
                  </a:lnTo>
                  <a:lnTo>
                    <a:pt x="36176" y="1344970"/>
                  </a:lnTo>
                  <a:lnTo>
                    <a:pt x="25303" y="1300482"/>
                  </a:lnTo>
                  <a:lnTo>
                    <a:pt x="16310" y="1255288"/>
                  </a:lnTo>
                  <a:lnTo>
                    <a:pt x="9239" y="1209430"/>
                  </a:lnTo>
                  <a:lnTo>
                    <a:pt x="4135" y="1162952"/>
                  </a:lnTo>
                  <a:lnTo>
                    <a:pt x="1041" y="1115898"/>
                  </a:lnTo>
                  <a:lnTo>
                    <a:pt x="0" y="1068311"/>
                  </a:lnTo>
                  <a:close/>
                </a:path>
              </a:pathLst>
            </a:custGeom>
            <a:noFill/>
            <a:ln cap="flat" cmpd="sng" w="57150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7" name="Google Shape;147;p6"/>
          <p:cNvSpPr txBox="1"/>
          <p:nvPr/>
        </p:nvSpPr>
        <p:spPr>
          <a:xfrm>
            <a:off x="9721088" y="4664202"/>
            <a:ext cx="1457960" cy="1951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634" lvl="0" marL="12700" marR="5080" rtl="0" algn="ctr">
              <a:lnSpc>
                <a:spcPct val="86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Promote affordable financing mechanisms for housing, productive housing and water and sanitation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6"/>
          <p:cNvGrpSpPr/>
          <p:nvPr/>
        </p:nvGrpSpPr>
        <p:grpSpPr>
          <a:xfrm>
            <a:off x="6099047" y="4538468"/>
            <a:ext cx="3197355" cy="2273808"/>
            <a:chOff x="6099047" y="4538468"/>
            <a:chExt cx="3197355" cy="2273808"/>
          </a:xfrm>
        </p:grpSpPr>
        <p:pic>
          <p:nvPicPr>
            <p:cNvPr id="149" name="Google Shape;149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29212" y="5463242"/>
              <a:ext cx="867190" cy="422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6"/>
            <p:cNvSpPr/>
            <p:nvPr/>
          </p:nvSpPr>
          <p:spPr>
            <a:xfrm>
              <a:off x="8453119" y="5468239"/>
              <a:ext cx="814705" cy="378460"/>
            </a:xfrm>
            <a:custGeom>
              <a:rect b="b" l="l" r="r" t="t"/>
              <a:pathLst>
                <a:path extrusionOk="0" h="378460" w="814704">
                  <a:moveTo>
                    <a:pt x="189102" y="0"/>
                  </a:moveTo>
                  <a:lnTo>
                    <a:pt x="0" y="189090"/>
                  </a:lnTo>
                  <a:lnTo>
                    <a:pt x="189102" y="378206"/>
                  </a:lnTo>
                  <a:lnTo>
                    <a:pt x="189102" y="302564"/>
                  </a:lnTo>
                  <a:lnTo>
                    <a:pt x="814324" y="302564"/>
                  </a:lnTo>
                  <a:lnTo>
                    <a:pt x="814324" y="75565"/>
                  </a:lnTo>
                  <a:lnTo>
                    <a:pt x="189102" y="75565"/>
                  </a:lnTo>
                  <a:lnTo>
                    <a:pt x="189102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1" name="Google Shape;151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099047" y="4538468"/>
              <a:ext cx="2275331" cy="227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6"/>
            <p:cNvSpPr/>
            <p:nvPr/>
          </p:nvSpPr>
          <p:spPr>
            <a:xfrm>
              <a:off x="6170675" y="4589018"/>
              <a:ext cx="2136775" cy="2136775"/>
            </a:xfrm>
            <a:custGeom>
              <a:rect b="b" l="l" r="r" t="t"/>
              <a:pathLst>
                <a:path extrusionOk="0" h="2136775" w="2136775">
                  <a:moveTo>
                    <a:pt x="1068324" y="0"/>
                  </a:moveTo>
                  <a:lnTo>
                    <a:pt x="1020734" y="1040"/>
                  </a:lnTo>
                  <a:lnTo>
                    <a:pt x="973679" y="4134"/>
                  </a:lnTo>
                  <a:lnTo>
                    <a:pt x="927199" y="9237"/>
                  </a:lnTo>
                  <a:lnTo>
                    <a:pt x="881340" y="16306"/>
                  </a:lnTo>
                  <a:lnTo>
                    <a:pt x="836144" y="25297"/>
                  </a:lnTo>
                  <a:lnTo>
                    <a:pt x="791656" y="36168"/>
                  </a:lnTo>
                  <a:lnTo>
                    <a:pt x="747917" y="48874"/>
                  </a:lnTo>
                  <a:lnTo>
                    <a:pt x="704973" y="63373"/>
                  </a:lnTo>
                  <a:lnTo>
                    <a:pt x="662865" y="79620"/>
                  </a:lnTo>
                  <a:lnTo>
                    <a:pt x="621638" y="97573"/>
                  </a:lnTo>
                  <a:lnTo>
                    <a:pt x="581335" y="117188"/>
                  </a:lnTo>
                  <a:lnTo>
                    <a:pt x="541999" y="138421"/>
                  </a:lnTo>
                  <a:lnTo>
                    <a:pt x="503674" y="161230"/>
                  </a:lnTo>
                  <a:lnTo>
                    <a:pt x="466404" y="185571"/>
                  </a:lnTo>
                  <a:lnTo>
                    <a:pt x="430231" y="211399"/>
                  </a:lnTo>
                  <a:lnTo>
                    <a:pt x="395199" y="238673"/>
                  </a:lnTo>
                  <a:lnTo>
                    <a:pt x="361351" y="267348"/>
                  </a:lnTo>
                  <a:lnTo>
                    <a:pt x="328732" y="297382"/>
                  </a:lnTo>
                  <a:lnTo>
                    <a:pt x="297383" y="328730"/>
                  </a:lnTo>
                  <a:lnTo>
                    <a:pt x="267350" y="361349"/>
                  </a:lnTo>
                  <a:lnTo>
                    <a:pt x="238674" y="395196"/>
                  </a:lnTo>
                  <a:lnTo>
                    <a:pt x="211400" y="430228"/>
                  </a:lnTo>
                  <a:lnTo>
                    <a:pt x="185571" y="466401"/>
                  </a:lnTo>
                  <a:lnTo>
                    <a:pt x="161231" y="503671"/>
                  </a:lnTo>
                  <a:lnTo>
                    <a:pt x="138422" y="541995"/>
                  </a:lnTo>
                  <a:lnTo>
                    <a:pt x="117188" y="581330"/>
                  </a:lnTo>
                  <a:lnTo>
                    <a:pt x="97573" y="621633"/>
                  </a:lnTo>
                  <a:lnTo>
                    <a:pt x="79620" y="662859"/>
                  </a:lnTo>
                  <a:lnTo>
                    <a:pt x="63373" y="704966"/>
                  </a:lnTo>
                  <a:lnTo>
                    <a:pt x="48874" y="747910"/>
                  </a:lnTo>
                  <a:lnTo>
                    <a:pt x="36168" y="791648"/>
                  </a:lnTo>
                  <a:lnTo>
                    <a:pt x="25297" y="836136"/>
                  </a:lnTo>
                  <a:lnTo>
                    <a:pt x="16306" y="881331"/>
                  </a:lnTo>
                  <a:lnTo>
                    <a:pt x="9237" y="927189"/>
                  </a:lnTo>
                  <a:lnTo>
                    <a:pt x="4134" y="973668"/>
                  </a:lnTo>
                  <a:lnTo>
                    <a:pt x="1040" y="1020723"/>
                  </a:lnTo>
                  <a:lnTo>
                    <a:pt x="0" y="1068311"/>
                  </a:lnTo>
                  <a:lnTo>
                    <a:pt x="1040" y="1115898"/>
                  </a:lnTo>
                  <a:lnTo>
                    <a:pt x="4134" y="1162952"/>
                  </a:lnTo>
                  <a:lnTo>
                    <a:pt x="9237" y="1209430"/>
                  </a:lnTo>
                  <a:lnTo>
                    <a:pt x="16306" y="1255288"/>
                  </a:lnTo>
                  <a:lnTo>
                    <a:pt x="25297" y="1300482"/>
                  </a:lnTo>
                  <a:lnTo>
                    <a:pt x="36168" y="1344970"/>
                  </a:lnTo>
                  <a:lnTo>
                    <a:pt x="48874" y="1388708"/>
                  </a:lnTo>
                  <a:lnTo>
                    <a:pt x="63373" y="1431652"/>
                  </a:lnTo>
                  <a:lnTo>
                    <a:pt x="79620" y="1473759"/>
                  </a:lnTo>
                  <a:lnTo>
                    <a:pt x="97573" y="1514985"/>
                  </a:lnTo>
                  <a:lnTo>
                    <a:pt x="117188" y="1555288"/>
                  </a:lnTo>
                  <a:lnTo>
                    <a:pt x="138422" y="1594624"/>
                  </a:lnTo>
                  <a:lnTo>
                    <a:pt x="161231" y="1632949"/>
                  </a:lnTo>
                  <a:lnTo>
                    <a:pt x="185571" y="1670220"/>
                  </a:lnTo>
                  <a:lnTo>
                    <a:pt x="211400" y="1706393"/>
                  </a:lnTo>
                  <a:lnTo>
                    <a:pt x="238674" y="1741425"/>
                  </a:lnTo>
                  <a:lnTo>
                    <a:pt x="267350" y="1775273"/>
                  </a:lnTo>
                  <a:lnTo>
                    <a:pt x="297383" y="1807893"/>
                  </a:lnTo>
                  <a:lnTo>
                    <a:pt x="328732" y="1839242"/>
                  </a:lnTo>
                  <a:lnTo>
                    <a:pt x="361351" y="1869276"/>
                  </a:lnTo>
                  <a:lnTo>
                    <a:pt x="395199" y="1897952"/>
                  </a:lnTo>
                  <a:lnTo>
                    <a:pt x="430231" y="1925227"/>
                  </a:lnTo>
                  <a:lnTo>
                    <a:pt x="466404" y="1951056"/>
                  </a:lnTo>
                  <a:lnTo>
                    <a:pt x="503674" y="1975398"/>
                  </a:lnTo>
                  <a:lnTo>
                    <a:pt x="541999" y="1998207"/>
                  </a:lnTo>
                  <a:lnTo>
                    <a:pt x="581335" y="2019441"/>
                  </a:lnTo>
                  <a:lnTo>
                    <a:pt x="621638" y="2039057"/>
                  </a:lnTo>
                  <a:lnTo>
                    <a:pt x="662865" y="2057010"/>
                  </a:lnTo>
                  <a:lnTo>
                    <a:pt x="704973" y="2073259"/>
                  </a:lnTo>
                  <a:lnTo>
                    <a:pt x="747917" y="2087758"/>
                  </a:lnTo>
                  <a:lnTo>
                    <a:pt x="791656" y="2100465"/>
                  </a:lnTo>
                  <a:lnTo>
                    <a:pt x="836144" y="2111336"/>
                  </a:lnTo>
                  <a:lnTo>
                    <a:pt x="881340" y="2120328"/>
                  </a:lnTo>
                  <a:lnTo>
                    <a:pt x="927199" y="2127397"/>
                  </a:lnTo>
                  <a:lnTo>
                    <a:pt x="973679" y="2132500"/>
                  </a:lnTo>
                  <a:lnTo>
                    <a:pt x="1020734" y="2135594"/>
                  </a:lnTo>
                  <a:lnTo>
                    <a:pt x="1068324" y="2136635"/>
                  </a:lnTo>
                  <a:lnTo>
                    <a:pt x="1115903" y="2135594"/>
                  </a:lnTo>
                  <a:lnTo>
                    <a:pt x="1162949" y="2132500"/>
                  </a:lnTo>
                  <a:lnTo>
                    <a:pt x="1209419" y="2127397"/>
                  </a:lnTo>
                  <a:lnTo>
                    <a:pt x="1255270" y="2120328"/>
                  </a:lnTo>
                  <a:lnTo>
                    <a:pt x="1300458" y="2111336"/>
                  </a:lnTo>
                  <a:lnTo>
                    <a:pt x="1344939" y="2100465"/>
                  </a:lnTo>
                  <a:lnTo>
                    <a:pt x="1388670" y="2087758"/>
                  </a:lnTo>
                  <a:lnTo>
                    <a:pt x="1431609" y="2073259"/>
                  </a:lnTo>
                  <a:lnTo>
                    <a:pt x="1473710" y="2057010"/>
                  </a:lnTo>
                  <a:lnTo>
                    <a:pt x="1514931" y="2039057"/>
                  </a:lnTo>
                  <a:lnTo>
                    <a:pt x="1555229" y="2019441"/>
                  </a:lnTo>
                  <a:lnTo>
                    <a:pt x="1594560" y="1998207"/>
                  </a:lnTo>
                  <a:lnTo>
                    <a:pt x="1632880" y="1975398"/>
                  </a:lnTo>
                  <a:lnTo>
                    <a:pt x="1670147" y="1951056"/>
                  </a:lnTo>
                  <a:lnTo>
                    <a:pt x="1706316" y="1925227"/>
                  </a:lnTo>
                  <a:lnTo>
                    <a:pt x="1741345" y="1897952"/>
                  </a:lnTo>
                  <a:lnTo>
                    <a:pt x="1775189" y="1869276"/>
                  </a:lnTo>
                  <a:lnTo>
                    <a:pt x="1807806" y="1839242"/>
                  </a:lnTo>
                  <a:lnTo>
                    <a:pt x="1839151" y="1807893"/>
                  </a:lnTo>
                  <a:lnTo>
                    <a:pt x="1869183" y="1775273"/>
                  </a:lnTo>
                  <a:lnTo>
                    <a:pt x="1897856" y="1741425"/>
                  </a:lnTo>
                  <a:lnTo>
                    <a:pt x="1925128" y="1706393"/>
                  </a:lnTo>
                  <a:lnTo>
                    <a:pt x="1950956" y="1670220"/>
                  </a:lnTo>
                  <a:lnTo>
                    <a:pt x="1975295" y="1632949"/>
                  </a:lnTo>
                  <a:lnTo>
                    <a:pt x="1998102" y="1594624"/>
                  </a:lnTo>
                  <a:lnTo>
                    <a:pt x="2019335" y="1555288"/>
                  </a:lnTo>
                  <a:lnTo>
                    <a:pt x="2038949" y="1514985"/>
                  </a:lnTo>
                  <a:lnTo>
                    <a:pt x="2056901" y="1473759"/>
                  </a:lnTo>
                  <a:lnTo>
                    <a:pt x="2073148" y="1431652"/>
                  </a:lnTo>
                  <a:lnTo>
                    <a:pt x="2087646" y="1388708"/>
                  </a:lnTo>
                  <a:lnTo>
                    <a:pt x="2100352" y="1344970"/>
                  </a:lnTo>
                  <a:lnTo>
                    <a:pt x="2111223" y="1300482"/>
                  </a:lnTo>
                  <a:lnTo>
                    <a:pt x="2120214" y="1255288"/>
                  </a:lnTo>
                  <a:lnTo>
                    <a:pt x="2127283" y="1209430"/>
                  </a:lnTo>
                  <a:lnTo>
                    <a:pt x="2132386" y="1162952"/>
                  </a:lnTo>
                  <a:lnTo>
                    <a:pt x="2135480" y="1115898"/>
                  </a:lnTo>
                  <a:lnTo>
                    <a:pt x="2136521" y="1068311"/>
                  </a:lnTo>
                  <a:lnTo>
                    <a:pt x="2135480" y="1020723"/>
                  </a:lnTo>
                  <a:lnTo>
                    <a:pt x="2132386" y="973668"/>
                  </a:lnTo>
                  <a:lnTo>
                    <a:pt x="2127283" y="927189"/>
                  </a:lnTo>
                  <a:lnTo>
                    <a:pt x="2120214" y="881331"/>
                  </a:lnTo>
                  <a:lnTo>
                    <a:pt x="2111223" y="836136"/>
                  </a:lnTo>
                  <a:lnTo>
                    <a:pt x="2100352" y="791648"/>
                  </a:lnTo>
                  <a:lnTo>
                    <a:pt x="2087646" y="747910"/>
                  </a:lnTo>
                  <a:lnTo>
                    <a:pt x="2073148" y="704966"/>
                  </a:lnTo>
                  <a:lnTo>
                    <a:pt x="2056901" y="662859"/>
                  </a:lnTo>
                  <a:lnTo>
                    <a:pt x="2038949" y="621633"/>
                  </a:lnTo>
                  <a:lnTo>
                    <a:pt x="2019335" y="581330"/>
                  </a:lnTo>
                  <a:lnTo>
                    <a:pt x="1998102" y="541995"/>
                  </a:lnTo>
                  <a:lnTo>
                    <a:pt x="1975295" y="503671"/>
                  </a:lnTo>
                  <a:lnTo>
                    <a:pt x="1950956" y="466401"/>
                  </a:lnTo>
                  <a:lnTo>
                    <a:pt x="1925128" y="430228"/>
                  </a:lnTo>
                  <a:lnTo>
                    <a:pt x="1897856" y="395196"/>
                  </a:lnTo>
                  <a:lnTo>
                    <a:pt x="1869183" y="361349"/>
                  </a:lnTo>
                  <a:lnTo>
                    <a:pt x="1839151" y="328730"/>
                  </a:lnTo>
                  <a:lnTo>
                    <a:pt x="1807806" y="297382"/>
                  </a:lnTo>
                  <a:lnTo>
                    <a:pt x="1775189" y="267348"/>
                  </a:lnTo>
                  <a:lnTo>
                    <a:pt x="1741345" y="238673"/>
                  </a:lnTo>
                  <a:lnTo>
                    <a:pt x="1706316" y="211399"/>
                  </a:lnTo>
                  <a:lnTo>
                    <a:pt x="1670147" y="185571"/>
                  </a:lnTo>
                  <a:lnTo>
                    <a:pt x="1632880" y="161230"/>
                  </a:lnTo>
                  <a:lnTo>
                    <a:pt x="1594560" y="138421"/>
                  </a:lnTo>
                  <a:lnTo>
                    <a:pt x="1555229" y="117188"/>
                  </a:lnTo>
                  <a:lnTo>
                    <a:pt x="1514931" y="97573"/>
                  </a:lnTo>
                  <a:lnTo>
                    <a:pt x="1473710" y="79620"/>
                  </a:lnTo>
                  <a:lnTo>
                    <a:pt x="1431609" y="63373"/>
                  </a:lnTo>
                  <a:lnTo>
                    <a:pt x="1388670" y="48874"/>
                  </a:lnTo>
                  <a:lnTo>
                    <a:pt x="1344939" y="36168"/>
                  </a:lnTo>
                  <a:lnTo>
                    <a:pt x="1300458" y="25297"/>
                  </a:lnTo>
                  <a:lnTo>
                    <a:pt x="1255270" y="16306"/>
                  </a:lnTo>
                  <a:lnTo>
                    <a:pt x="1209419" y="9237"/>
                  </a:lnTo>
                  <a:lnTo>
                    <a:pt x="1162949" y="4134"/>
                  </a:lnTo>
                  <a:lnTo>
                    <a:pt x="1115903" y="1040"/>
                  </a:lnTo>
                  <a:lnTo>
                    <a:pt x="1068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170675" y="4589018"/>
              <a:ext cx="2136775" cy="2136775"/>
            </a:xfrm>
            <a:custGeom>
              <a:rect b="b" l="l" r="r" t="t"/>
              <a:pathLst>
                <a:path extrusionOk="0" h="2136775" w="2136775">
                  <a:moveTo>
                    <a:pt x="0" y="1068311"/>
                  </a:moveTo>
                  <a:lnTo>
                    <a:pt x="1040" y="1020723"/>
                  </a:lnTo>
                  <a:lnTo>
                    <a:pt x="4134" y="973668"/>
                  </a:lnTo>
                  <a:lnTo>
                    <a:pt x="9237" y="927189"/>
                  </a:lnTo>
                  <a:lnTo>
                    <a:pt x="16306" y="881331"/>
                  </a:lnTo>
                  <a:lnTo>
                    <a:pt x="25297" y="836136"/>
                  </a:lnTo>
                  <a:lnTo>
                    <a:pt x="36168" y="791648"/>
                  </a:lnTo>
                  <a:lnTo>
                    <a:pt x="48874" y="747910"/>
                  </a:lnTo>
                  <a:lnTo>
                    <a:pt x="63373" y="704966"/>
                  </a:lnTo>
                  <a:lnTo>
                    <a:pt x="79620" y="662859"/>
                  </a:lnTo>
                  <a:lnTo>
                    <a:pt x="97573" y="621633"/>
                  </a:lnTo>
                  <a:lnTo>
                    <a:pt x="117188" y="581330"/>
                  </a:lnTo>
                  <a:lnTo>
                    <a:pt x="138422" y="541995"/>
                  </a:lnTo>
                  <a:lnTo>
                    <a:pt x="161231" y="503671"/>
                  </a:lnTo>
                  <a:lnTo>
                    <a:pt x="185571" y="466401"/>
                  </a:lnTo>
                  <a:lnTo>
                    <a:pt x="211400" y="430228"/>
                  </a:lnTo>
                  <a:lnTo>
                    <a:pt x="238674" y="395196"/>
                  </a:lnTo>
                  <a:lnTo>
                    <a:pt x="267350" y="361349"/>
                  </a:lnTo>
                  <a:lnTo>
                    <a:pt x="297383" y="328730"/>
                  </a:lnTo>
                  <a:lnTo>
                    <a:pt x="328732" y="297382"/>
                  </a:lnTo>
                  <a:lnTo>
                    <a:pt x="361351" y="267348"/>
                  </a:lnTo>
                  <a:lnTo>
                    <a:pt x="395199" y="238673"/>
                  </a:lnTo>
                  <a:lnTo>
                    <a:pt x="430231" y="211399"/>
                  </a:lnTo>
                  <a:lnTo>
                    <a:pt x="466404" y="185571"/>
                  </a:lnTo>
                  <a:lnTo>
                    <a:pt x="503674" y="161230"/>
                  </a:lnTo>
                  <a:lnTo>
                    <a:pt x="541999" y="138421"/>
                  </a:lnTo>
                  <a:lnTo>
                    <a:pt x="581335" y="117188"/>
                  </a:lnTo>
                  <a:lnTo>
                    <a:pt x="621638" y="97573"/>
                  </a:lnTo>
                  <a:lnTo>
                    <a:pt x="662865" y="79620"/>
                  </a:lnTo>
                  <a:lnTo>
                    <a:pt x="704973" y="63373"/>
                  </a:lnTo>
                  <a:lnTo>
                    <a:pt x="747917" y="48874"/>
                  </a:lnTo>
                  <a:lnTo>
                    <a:pt x="791656" y="36168"/>
                  </a:lnTo>
                  <a:lnTo>
                    <a:pt x="836144" y="25297"/>
                  </a:lnTo>
                  <a:lnTo>
                    <a:pt x="881340" y="16306"/>
                  </a:lnTo>
                  <a:lnTo>
                    <a:pt x="927199" y="9237"/>
                  </a:lnTo>
                  <a:lnTo>
                    <a:pt x="973679" y="4134"/>
                  </a:lnTo>
                  <a:lnTo>
                    <a:pt x="1020734" y="1040"/>
                  </a:lnTo>
                  <a:lnTo>
                    <a:pt x="1068324" y="0"/>
                  </a:lnTo>
                  <a:lnTo>
                    <a:pt x="1115903" y="1040"/>
                  </a:lnTo>
                  <a:lnTo>
                    <a:pt x="1162949" y="4134"/>
                  </a:lnTo>
                  <a:lnTo>
                    <a:pt x="1209419" y="9237"/>
                  </a:lnTo>
                  <a:lnTo>
                    <a:pt x="1255270" y="16306"/>
                  </a:lnTo>
                  <a:lnTo>
                    <a:pt x="1300458" y="25297"/>
                  </a:lnTo>
                  <a:lnTo>
                    <a:pt x="1344939" y="36168"/>
                  </a:lnTo>
                  <a:lnTo>
                    <a:pt x="1388670" y="48874"/>
                  </a:lnTo>
                  <a:lnTo>
                    <a:pt x="1431609" y="63373"/>
                  </a:lnTo>
                  <a:lnTo>
                    <a:pt x="1473710" y="79620"/>
                  </a:lnTo>
                  <a:lnTo>
                    <a:pt x="1514931" y="97573"/>
                  </a:lnTo>
                  <a:lnTo>
                    <a:pt x="1555229" y="117188"/>
                  </a:lnTo>
                  <a:lnTo>
                    <a:pt x="1594560" y="138421"/>
                  </a:lnTo>
                  <a:lnTo>
                    <a:pt x="1632880" y="161230"/>
                  </a:lnTo>
                  <a:lnTo>
                    <a:pt x="1670147" y="185571"/>
                  </a:lnTo>
                  <a:lnTo>
                    <a:pt x="1706316" y="211399"/>
                  </a:lnTo>
                  <a:lnTo>
                    <a:pt x="1741345" y="238673"/>
                  </a:lnTo>
                  <a:lnTo>
                    <a:pt x="1775189" y="267348"/>
                  </a:lnTo>
                  <a:lnTo>
                    <a:pt x="1807806" y="297382"/>
                  </a:lnTo>
                  <a:lnTo>
                    <a:pt x="1839151" y="328730"/>
                  </a:lnTo>
                  <a:lnTo>
                    <a:pt x="1869183" y="361349"/>
                  </a:lnTo>
                  <a:lnTo>
                    <a:pt x="1897856" y="395196"/>
                  </a:lnTo>
                  <a:lnTo>
                    <a:pt x="1925128" y="430228"/>
                  </a:lnTo>
                  <a:lnTo>
                    <a:pt x="1950956" y="466401"/>
                  </a:lnTo>
                  <a:lnTo>
                    <a:pt x="1975295" y="503671"/>
                  </a:lnTo>
                  <a:lnTo>
                    <a:pt x="1998102" y="541995"/>
                  </a:lnTo>
                  <a:lnTo>
                    <a:pt x="2019335" y="581330"/>
                  </a:lnTo>
                  <a:lnTo>
                    <a:pt x="2038949" y="621633"/>
                  </a:lnTo>
                  <a:lnTo>
                    <a:pt x="2056901" y="662859"/>
                  </a:lnTo>
                  <a:lnTo>
                    <a:pt x="2073148" y="704966"/>
                  </a:lnTo>
                  <a:lnTo>
                    <a:pt x="2087646" y="747910"/>
                  </a:lnTo>
                  <a:lnTo>
                    <a:pt x="2100352" y="791648"/>
                  </a:lnTo>
                  <a:lnTo>
                    <a:pt x="2111223" y="836136"/>
                  </a:lnTo>
                  <a:lnTo>
                    <a:pt x="2120214" y="881331"/>
                  </a:lnTo>
                  <a:lnTo>
                    <a:pt x="2127283" y="927189"/>
                  </a:lnTo>
                  <a:lnTo>
                    <a:pt x="2132386" y="973668"/>
                  </a:lnTo>
                  <a:lnTo>
                    <a:pt x="2135480" y="1020723"/>
                  </a:lnTo>
                  <a:lnTo>
                    <a:pt x="2136521" y="1068311"/>
                  </a:lnTo>
                  <a:lnTo>
                    <a:pt x="2135480" y="1115898"/>
                  </a:lnTo>
                  <a:lnTo>
                    <a:pt x="2132386" y="1162952"/>
                  </a:lnTo>
                  <a:lnTo>
                    <a:pt x="2127283" y="1209430"/>
                  </a:lnTo>
                  <a:lnTo>
                    <a:pt x="2120214" y="1255288"/>
                  </a:lnTo>
                  <a:lnTo>
                    <a:pt x="2111223" y="1300482"/>
                  </a:lnTo>
                  <a:lnTo>
                    <a:pt x="2100352" y="1344970"/>
                  </a:lnTo>
                  <a:lnTo>
                    <a:pt x="2087646" y="1388708"/>
                  </a:lnTo>
                  <a:lnTo>
                    <a:pt x="2073148" y="1431652"/>
                  </a:lnTo>
                  <a:lnTo>
                    <a:pt x="2056901" y="1473759"/>
                  </a:lnTo>
                  <a:lnTo>
                    <a:pt x="2038949" y="1514985"/>
                  </a:lnTo>
                  <a:lnTo>
                    <a:pt x="2019335" y="1555288"/>
                  </a:lnTo>
                  <a:lnTo>
                    <a:pt x="1998102" y="1594624"/>
                  </a:lnTo>
                  <a:lnTo>
                    <a:pt x="1975295" y="1632949"/>
                  </a:lnTo>
                  <a:lnTo>
                    <a:pt x="1950956" y="1670220"/>
                  </a:lnTo>
                  <a:lnTo>
                    <a:pt x="1925128" y="1706393"/>
                  </a:lnTo>
                  <a:lnTo>
                    <a:pt x="1897856" y="1741425"/>
                  </a:lnTo>
                  <a:lnTo>
                    <a:pt x="1869183" y="1775273"/>
                  </a:lnTo>
                  <a:lnTo>
                    <a:pt x="1839151" y="1807893"/>
                  </a:lnTo>
                  <a:lnTo>
                    <a:pt x="1807806" y="1839242"/>
                  </a:lnTo>
                  <a:lnTo>
                    <a:pt x="1775189" y="1869276"/>
                  </a:lnTo>
                  <a:lnTo>
                    <a:pt x="1741345" y="1897952"/>
                  </a:lnTo>
                  <a:lnTo>
                    <a:pt x="1706316" y="1925227"/>
                  </a:lnTo>
                  <a:lnTo>
                    <a:pt x="1670147" y="1951056"/>
                  </a:lnTo>
                  <a:lnTo>
                    <a:pt x="1632880" y="1975398"/>
                  </a:lnTo>
                  <a:lnTo>
                    <a:pt x="1594560" y="1998207"/>
                  </a:lnTo>
                  <a:lnTo>
                    <a:pt x="1555229" y="2019441"/>
                  </a:lnTo>
                  <a:lnTo>
                    <a:pt x="1514931" y="2039057"/>
                  </a:lnTo>
                  <a:lnTo>
                    <a:pt x="1473710" y="2057010"/>
                  </a:lnTo>
                  <a:lnTo>
                    <a:pt x="1431609" y="2073259"/>
                  </a:lnTo>
                  <a:lnTo>
                    <a:pt x="1388670" y="2087758"/>
                  </a:lnTo>
                  <a:lnTo>
                    <a:pt x="1344939" y="2100465"/>
                  </a:lnTo>
                  <a:lnTo>
                    <a:pt x="1300458" y="2111336"/>
                  </a:lnTo>
                  <a:lnTo>
                    <a:pt x="1255270" y="2120328"/>
                  </a:lnTo>
                  <a:lnTo>
                    <a:pt x="1209419" y="2127397"/>
                  </a:lnTo>
                  <a:lnTo>
                    <a:pt x="1162949" y="2132500"/>
                  </a:lnTo>
                  <a:lnTo>
                    <a:pt x="1115903" y="2135594"/>
                  </a:lnTo>
                  <a:lnTo>
                    <a:pt x="1068324" y="2136635"/>
                  </a:lnTo>
                  <a:lnTo>
                    <a:pt x="1020734" y="2135594"/>
                  </a:lnTo>
                  <a:lnTo>
                    <a:pt x="973679" y="2132500"/>
                  </a:lnTo>
                  <a:lnTo>
                    <a:pt x="927199" y="2127397"/>
                  </a:lnTo>
                  <a:lnTo>
                    <a:pt x="881340" y="2120328"/>
                  </a:lnTo>
                  <a:lnTo>
                    <a:pt x="836144" y="2111336"/>
                  </a:lnTo>
                  <a:lnTo>
                    <a:pt x="791656" y="2100465"/>
                  </a:lnTo>
                  <a:lnTo>
                    <a:pt x="747917" y="2087758"/>
                  </a:lnTo>
                  <a:lnTo>
                    <a:pt x="704973" y="2073259"/>
                  </a:lnTo>
                  <a:lnTo>
                    <a:pt x="662865" y="2057010"/>
                  </a:lnTo>
                  <a:lnTo>
                    <a:pt x="621638" y="2039057"/>
                  </a:lnTo>
                  <a:lnTo>
                    <a:pt x="581335" y="2019441"/>
                  </a:lnTo>
                  <a:lnTo>
                    <a:pt x="541999" y="1998207"/>
                  </a:lnTo>
                  <a:lnTo>
                    <a:pt x="503674" y="1975398"/>
                  </a:lnTo>
                  <a:lnTo>
                    <a:pt x="466404" y="1951056"/>
                  </a:lnTo>
                  <a:lnTo>
                    <a:pt x="430231" y="1925227"/>
                  </a:lnTo>
                  <a:lnTo>
                    <a:pt x="395199" y="1897952"/>
                  </a:lnTo>
                  <a:lnTo>
                    <a:pt x="361351" y="1869276"/>
                  </a:lnTo>
                  <a:lnTo>
                    <a:pt x="328732" y="1839242"/>
                  </a:lnTo>
                  <a:lnTo>
                    <a:pt x="297383" y="1807893"/>
                  </a:lnTo>
                  <a:lnTo>
                    <a:pt x="267350" y="1775273"/>
                  </a:lnTo>
                  <a:lnTo>
                    <a:pt x="238674" y="1741425"/>
                  </a:lnTo>
                  <a:lnTo>
                    <a:pt x="211400" y="1706393"/>
                  </a:lnTo>
                  <a:lnTo>
                    <a:pt x="185571" y="1670220"/>
                  </a:lnTo>
                  <a:lnTo>
                    <a:pt x="161231" y="1632949"/>
                  </a:lnTo>
                  <a:lnTo>
                    <a:pt x="138422" y="1594624"/>
                  </a:lnTo>
                  <a:lnTo>
                    <a:pt x="117188" y="1555288"/>
                  </a:lnTo>
                  <a:lnTo>
                    <a:pt x="97573" y="1514985"/>
                  </a:lnTo>
                  <a:lnTo>
                    <a:pt x="79620" y="1473759"/>
                  </a:lnTo>
                  <a:lnTo>
                    <a:pt x="63373" y="1431652"/>
                  </a:lnTo>
                  <a:lnTo>
                    <a:pt x="48874" y="1388708"/>
                  </a:lnTo>
                  <a:lnTo>
                    <a:pt x="36168" y="1344970"/>
                  </a:lnTo>
                  <a:lnTo>
                    <a:pt x="25297" y="1300482"/>
                  </a:lnTo>
                  <a:lnTo>
                    <a:pt x="16306" y="1255288"/>
                  </a:lnTo>
                  <a:lnTo>
                    <a:pt x="9237" y="1209430"/>
                  </a:lnTo>
                  <a:lnTo>
                    <a:pt x="4134" y="1162952"/>
                  </a:lnTo>
                  <a:lnTo>
                    <a:pt x="1040" y="1115898"/>
                  </a:lnTo>
                  <a:lnTo>
                    <a:pt x="0" y="1068311"/>
                  </a:lnTo>
                  <a:close/>
                </a:path>
              </a:pathLst>
            </a:custGeom>
            <a:noFill/>
            <a:ln cap="flat" cmpd="sng" w="57150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4" name="Google Shape;154;p6"/>
          <p:cNvSpPr txBox="1"/>
          <p:nvPr/>
        </p:nvSpPr>
        <p:spPr>
          <a:xfrm>
            <a:off x="6517005" y="5367934"/>
            <a:ext cx="1445895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1425">
            <a:spAutoFit/>
          </a:bodyPr>
          <a:lstStyle/>
          <a:p>
            <a:pPr indent="48260" lvl="0" marL="12700" marR="5080" rtl="0" algn="l">
              <a:lnSpc>
                <a:spcPct val="103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Advocacy for public policies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6"/>
          <p:cNvGrpSpPr/>
          <p:nvPr/>
        </p:nvGrpSpPr>
        <p:grpSpPr>
          <a:xfrm>
            <a:off x="-4" y="1363725"/>
            <a:ext cx="12192258" cy="5193830"/>
            <a:chOff x="-4" y="1363725"/>
            <a:chExt cx="12192258" cy="5193830"/>
          </a:xfrm>
        </p:grpSpPr>
        <p:pic>
          <p:nvPicPr>
            <p:cNvPr id="156" name="Google Shape;156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688580" y="3884663"/>
              <a:ext cx="659917" cy="879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6"/>
            <p:cNvSpPr/>
            <p:nvPr/>
          </p:nvSpPr>
          <p:spPr>
            <a:xfrm>
              <a:off x="7730744" y="3906774"/>
              <a:ext cx="580390" cy="798830"/>
            </a:xfrm>
            <a:custGeom>
              <a:rect b="b" l="l" r="r" t="t"/>
              <a:pathLst>
                <a:path extrusionOk="0" h="798829" w="580390">
                  <a:moveTo>
                    <a:pt x="518922" y="0"/>
                  </a:moveTo>
                  <a:lnTo>
                    <a:pt x="291210" y="60959"/>
                  </a:lnTo>
                  <a:lnTo>
                    <a:pt x="348996" y="94361"/>
                  </a:lnTo>
                  <a:lnTo>
                    <a:pt x="0" y="698753"/>
                  </a:lnTo>
                  <a:lnTo>
                    <a:pt x="173227" y="798702"/>
                  </a:lnTo>
                  <a:lnTo>
                    <a:pt x="522224" y="194309"/>
                  </a:lnTo>
                  <a:lnTo>
                    <a:pt x="579881" y="227711"/>
                  </a:lnTo>
                  <a:lnTo>
                    <a:pt x="518922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9762617" y="1363725"/>
              <a:ext cx="2429510" cy="467359"/>
            </a:xfrm>
            <a:custGeom>
              <a:rect b="b" l="l" r="r" t="t"/>
              <a:pathLst>
                <a:path extrusionOk="0" h="467360" w="2429509">
                  <a:moveTo>
                    <a:pt x="0" y="233552"/>
                  </a:moveTo>
                  <a:lnTo>
                    <a:pt x="0" y="233552"/>
                  </a:lnTo>
                  <a:lnTo>
                    <a:pt x="0" y="233552"/>
                  </a:lnTo>
                  <a:close/>
                </a:path>
                <a:path extrusionOk="0" h="467360" w="2429509">
                  <a:moveTo>
                    <a:pt x="272668" y="0"/>
                  </a:moveTo>
                  <a:lnTo>
                    <a:pt x="2429382" y="0"/>
                  </a:lnTo>
                  <a:lnTo>
                    <a:pt x="2429382" y="467106"/>
                  </a:lnTo>
                  <a:lnTo>
                    <a:pt x="272668" y="467106"/>
                  </a:lnTo>
                  <a:lnTo>
                    <a:pt x="217733" y="462362"/>
                  </a:lnTo>
                  <a:lnTo>
                    <a:pt x="166562" y="448756"/>
                  </a:lnTo>
                  <a:lnTo>
                    <a:pt x="120253" y="427228"/>
                  </a:lnTo>
                  <a:lnTo>
                    <a:pt x="79901" y="398714"/>
                  </a:lnTo>
                  <a:lnTo>
                    <a:pt x="46606" y="364153"/>
                  </a:lnTo>
                  <a:lnTo>
                    <a:pt x="21462" y="324485"/>
                  </a:lnTo>
                  <a:lnTo>
                    <a:pt x="0" y="233552"/>
                  </a:lnTo>
                  <a:lnTo>
                    <a:pt x="21462" y="142748"/>
                  </a:lnTo>
                  <a:lnTo>
                    <a:pt x="46606" y="103069"/>
                  </a:lnTo>
                  <a:lnTo>
                    <a:pt x="79901" y="68485"/>
                  </a:lnTo>
                  <a:lnTo>
                    <a:pt x="120253" y="39941"/>
                  </a:lnTo>
                  <a:lnTo>
                    <a:pt x="166562" y="18382"/>
                  </a:lnTo>
                  <a:lnTo>
                    <a:pt x="217733" y="4753"/>
                  </a:lnTo>
                  <a:lnTo>
                    <a:pt x="27266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9931019" y="1454657"/>
              <a:ext cx="2261235" cy="495934"/>
            </a:xfrm>
            <a:custGeom>
              <a:rect b="b" l="l" r="r" t="t"/>
              <a:pathLst>
                <a:path extrusionOk="0" h="495935" w="2261234">
                  <a:moveTo>
                    <a:pt x="2260980" y="0"/>
                  </a:moveTo>
                  <a:lnTo>
                    <a:pt x="289178" y="0"/>
                  </a:lnTo>
                  <a:lnTo>
                    <a:pt x="239016" y="3713"/>
                  </a:lnTo>
                  <a:lnTo>
                    <a:pt x="191668" y="14435"/>
                  </a:lnTo>
                  <a:lnTo>
                    <a:pt x="147866" y="31540"/>
                  </a:lnTo>
                  <a:lnTo>
                    <a:pt x="108341" y="54401"/>
                  </a:lnTo>
                  <a:lnTo>
                    <a:pt x="73823" y="82392"/>
                  </a:lnTo>
                  <a:lnTo>
                    <a:pt x="45043" y="114886"/>
                  </a:lnTo>
                  <a:lnTo>
                    <a:pt x="22732" y="151256"/>
                  </a:lnTo>
                  <a:lnTo>
                    <a:pt x="0" y="247650"/>
                  </a:lnTo>
                  <a:lnTo>
                    <a:pt x="22732" y="344169"/>
                  </a:lnTo>
                  <a:lnTo>
                    <a:pt x="45043" y="380540"/>
                  </a:lnTo>
                  <a:lnTo>
                    <a:pt x="73823" y="413034"/>
                  </a:lnTo>
                  <a:lnTo>
                    <a:pt x="108341" y="441025"/>
                  </a:lnTo>
                  <a:lnTo>
                    <a:pt x="147866" y="463886"/>
                  </a:lnTo>
                  <a:lnTo>
                    <a:pt x="191668" y="480991"/>
                  </a:lnTo>
                  <a:lnTo>
                    <a:pt x="239016" y="491713"/>
                  </a:lnTo>
                  <a:lnTo>
                    <a:pt x="289178" y="495426"/>
                  </a:lnTo>
                  <a:lnTo>
                    <a:pt x="2260980" y="495426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-4" y="6078829"/>
              <a:ext cx="3304540" cy="343535"/>
            </a:xfrm>
            <a:custGeom>
              <a:rect b="b" l="l" r="r" t="t"/>
              <a:pathLst>
                <a:path extrusionOk="0" h="343535" w="3304540">
                  <a:moveTo>
                    <a:pt x="3133475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133475" y="343319"/>
                  </a:lnTo>
                  <a:lnTo>
                    <a:pt x="3178892" y="337187"/>
                  </a:lnTo>
                  <a:lnTo>
                    <a:pt x="3219698" y="319884"/>
                  </a:lnTo>
                  <a:lnTo>
                    <a:pt x="3254268" y="293044"/>
                  </a:lnTo>
                  <a:lnTo>
                    <a:pt x="3280974" y="258304"/>
                  </a:lnTo>
                  <a:lnTo>
                    <a:pt x="3298190" y="217299"/>
                  </a:lnTo>
                  <a:lnTo>
                    <a:pt x="3304290" y="171665"/>
                  </a:lnTo>
                  <a:lnTo>
                    <a:pt x="3298190" y="126031"/>
                  </a:lnTo>
                  <a:lnTo>
                    <a:pt x="3280974" y="85024"/>
                  </a:lnTo>
                  <a:lnTo>
                    <a:pt x="3254268" y="50280"/>
                  </a:lnTo>
                  <a:lnTo>
                    <a:pt x="3219698" y="23438"/>
                  </a:lnTo>
                  <a:lnTo>
                    <a:pt x="3178892" y="6132"/>
                  </a:lnTo>
                  <a:lnTo>
                    <a:pt x="31334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-3" y="6214020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7"/>
                  </a:lnTo>
                  <a:lnTo>
                    <a:pt x="3142340" y="319884"/>
                  </a:lnTo>
                  <a:lnTo>
                    <a:pt x="3177067" y="293044"/>
                  </a:lnTo>
                  <a:lnTo>
                    <a:pt x="3203898" y="258304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-3" y="6214020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7"/>
                  </a:lnTo>
                  <a:lnTo>
                    <a:pt x="3142340" y="319884"/>
                  </a:lnTo>
                  <a:lnTo>
                    <a:pt x="3177067" y="293044"/>
                  </a:lnTo>
                  <a:lnTo>
                    <a:pt x="3203898" y="258304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3" name="Google Shape;163;p6"/>
          <p:cNvSpPr txBox="1"/>
          <p:nvPr/>
        </p:nvSpPr>
        <p:spPr>
          <a:xfrm>
            <a:off x="8708517" y="1289431"/>
            <a:ext cx="25209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C4D5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6"/>
          <p:cNvGrpSpPr/>
          <p:nvPr/>
        </p:nvGrpSpPr>
        <p:grpSpPr>
          <a:xfrm>
            <a:off x="6842632" y="381508"/>
            <a:ext cx="5349875" cy="726821"/>
            <a:chOff x="6842632" y="381508"/>
            <a:chExt cx="5349875" cy="726821"/>
          </a:xfrm>
        </p:grpSpPr>
        <p:sp>
          <p:nvSpPr>
            <p:cNvPr id="165" name="Google Shape;165;p6"/>
            <p:cNvSpPr/>
            <p:nvPr/>
          </p:nvSpPr>
          <p:spPr>
            <a:xfrm>
              <a:off x="6842632" y="381508"/>
              <a:ext cx="5349875" cy="585470"/>
            </a:xfrm>
            <a:custGeom>
              <a:rect b="b" l="l" r="r" t="t"/>
              <a:pathLst>
                <a:path extrusionOk="0" h="585469" w="5349875">
                  <a:moveTo>
                    <a:pt x="292735" y="0"/>
                  </a:moveTo>
                  <a:lnTo>
                    <a:pt x="5349367" y="0"/>
                  </a:lnTo>
                  <a:lnTo>
                    <a:pt x="5349367" y="585215"/>
                  </a:lnTo>
                  <a:lnTo>
                    <a:pt x="292735" y="585215"/>
                  </a:lnTo>
                  <a:lnTo>
                    <a:pt x="245252" y="581388"/>
                  </a:lnTo>
                  <a:lnTo>
                    <a:pt x="200208" y="570305"/>
                  </a:lnTo>
                  <a:lnTo>
                    <a:pt x="158207" y="552568"/>
                  </a:lnTo>
                  <a:lnTo>
                    <a:pt x="119850" y="528779"/>
                  </a:lnTo>
                  <a:lnTo>
                    <a:pt x="85740" y="499538"/>
                  </a:lnTo>
                  <a:lnTo>
                    <a:pt x="56481" y="465447"/>
                  </a:lnTo>
                  <a:lnTo>
                    <a:pt x="32674" y="427108"/>
                  </a:lnTo>
                  <a:lnTo>
                    <a:pt x="14924" y="385120"/>
                  </a:lnTo>
                  <a:lnTo>
                    <a:pt x="3831" y="340087"/>
                  </a:lnTo>
                  <a:lnTo>
                    <a:pt x="0" y="292607"/>
                  </a:lnTo>
                  <a:lnTo>
                    <a:pt x="3831" y="245159"/>
                  </a:lnTo>
                  <a:lnTo>
                    <a:pt x="14924" y="200143"/>
                  </a:lnTo>
                  <a:lnTo>
                    <a:pt x="32674" y="158163"/>
                  </a:lnTo>
                  <a:lnTo>
                    <a:pt x="56481" y="119822"/>
                  </a:lnTo>
                  <a:lnTo>
                    <a:pt x="85740" y="85724"/>
                  </a:lnTo>
                  <a:lnTo>
                    <a:pt x="119850" y="56473"/>
                  </a:lnTo>
                  <a:lnTo>
                    <a:pt x="158207" y="32671"/>
                  </a:lnTo>
                  <a:lnTo>
                    <a:pt x="200208" y="14923"/>
                  </a:lnTo>
                  <a:lnTo>
                    <a:pt x="245252" y="3831"/>
                  </a:lnTo>
                  <a:lnTo>
                    <a:pt x="29273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7090409" y="529844"/>
              <a:ext cx="5101590" cy="578485"/>
            </a:xfrm>
            <a:custGeom>
              <a:rect b="b" l="l" r="r" t="t"/>
              <a:pathLst>
                <a:path extrusionOk="0" h="578485" w="5101590">
                  <a:moveTo>
                    <a:pt x="5101590" y="0"/>
                  </a:moveTo>
                  <a:lnTo>
                    <a:pt x="275717" y="0"/>
                  </a:lnTo>
                  <a:lnTo>
                    <a:pt x="230994" y="3786"/>
                  </a:lnTo>
                  <a:lnTo>
                    <a:pt x="188569" y="14749"/>
                  </a:lnTo>
                  <a:lnTo>
                    <a:pt x="149009" y="32290"/>
                  </a:lnTo>
                  <a:lnTo>
                    <a:pt x="112882" y="55814"/>
                  </a:lnTo>
                  <a:lnTo>
                    <a:pt x="80756" y="84724"/>
                  </a:lnTo>
                  <a:lnTo>
                    <a:pt x="53197" y="118423"/>
                  </a:lnTo>
                  <a:lnTo>
                    <a:pt x="30775" y="156315"/>
                  </a:lnTo>
                  <a:lnTo>
                    <a:pt x="14056" y="197803"/>
                  </a:lnTo>
                  <a:lnTo>
                    <a:pt x="3608" y="242289"/>
                  </a:lnTo>
                  <a:lnTo>
                    <a:pt x="0" y="289178"/>
                  </a:lnTo>
                  <a:lnTo>
                    <a:pt x="3608" y="336068"/>
                  </a:lnTo>
                  <a:lnTo>
                    <a:pt x="14056" y="380554"/>
                  </a:lnTo>
                  <a:lnTo>
                    <a:pt x="30775" y="422042"/>
                  </a:lnTo>
                  <a:lnTo>
                    <a:pt x="53197" y="459934"/>
                  </a:lnTo>
                  <a:lnTo>
                    <a:pt x="80756" y="493633"/>
                  </a:lnTo>
                  <a:lnTo>
                    <a:pt x="112882" y="522543"/>
                  </a:lnTo>
                  <a:lnTo>
                    <a:pt x="149009" y="546067"/>
                  </a:lnTo>
                  <a:lnTo>
                    <a:pt x="188569" y="563608"/>
                  </a:lnTo>
                  <a:lnTo>
                    <a:pt x="230994" y="574571"/>
                  </a:lnTo>
                  <a:lnTo>
                    <a:pt x="275717" y="578357"/>
                  </a:lnTo>
                  <a:lnTo>
                    <a:pt x="5101590" y="578357"/>
                  </a:lnTo>
                  <a:lnTo>
                    <a:pt x="5101590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7" name="Google Shape;167;p6"/>
          <p:cNvSpPr txBox="1"/>
          <p:nvPr>
            <p:ph type="title"/>
          </p:nvPr>
        </p:nvSpPr>
        <p:spPr>
          <a:xfrm>
            <a:off x="7339710" y="522859"/>
            <a:ext cx="458343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100">
            <a:spAutoFit/>
          </a:bodyPr>
          <a:lstStyle/>
          <a:p>
            <a:pPr indent="0" lvl="0" marL="12877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latin typeface="Arial"/>
                <a:ea typeface="Arial"/>
                <a:cs typeface="Arial"/>
                <a:sym typeface="Arial"/>
              </a:rPr>
              <a:t>APPROACH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78739" y="6261608"/>
            <a:ext cx="289687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HFHI LAC, Dry Corridor Study, 2021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9323" y="225604"/>
            <a:ext cx="1496616" cy="9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66163" y="343154"/>
            <a:ext cx="1621789" cy="54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188163" y="1213231"/>
            <a:ext cx="5441315" cy="1197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6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Projects </a:t>
            </a:r>
            <a:r>
              <a:rPr lang="es-ES" sz="2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focused on primary issues: </a:t>
            </a:r>
            <a:r>
              <a:rPr b="1" lang="es-ES" sz="2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habitability, access to basic services, affordability, and secure tenure</a:t>
            </a:r>
            <a:r>
              <a:rPr lang="es-ES" sz="2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7947" y="935625"/>
            <a:ext cx="2188079" cy="349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663" y="4065689"/>
            <a:ext cx="709902" cy="98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323" y="209729"/>
            <a:ext cx="1496616" cy="93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7"/>
          <p:cNvGrpSpPr/>
          <p:nvPr/>
        </p:nvGrpSpPr>
        <p:grpSpPr>
          <a:xfrm>
            <a:off x="6634733" y="44957"/>
            <a:ext cx="5557774" cy="1007744"/>
            <a:chOff x="6634733" y="44957"/>
            <a:chExt cx="5557774" cy="1007744"/>
          </a:xfrm>
        </p:grpSpPr>
        <p:sp>
          <p:nvSpPr>
            <p:cNvPr id="180" name="Google Shape;180;p7"/>
            <p:cNvSpPr/>
            <p:nvPr/>
          </p:nvSpPr>
          <p:spPr>
            <a:xfrm>
              <a:off x="6842632" y="381507"/>
              <a:ext cx="5349875" cy="585470"/>
            </a:xfrm>
            <a:custGeom>
              <a:rect b="b" l="l" r="r" t="t"/>
              <a:pathLst>
                <a:path extrusionOk="0" h="585469" w="5349875">
                  <a:moveTo>
                    <a:pt x="292735" y="0"/>
                  </a:moveTo>
                  <a:lnTo>
                    <a:pt x="5349367" y="0"/>
                  </a:lnTo>
                  <a:lnTo>
                    <a:pt x="5349367" y="585215"/>
                  </a:lnTo>
                  <a:lnTo>
                    <a:pt x="292735" y="585215"/>
                  </a:lnTo>
                  <a:lnTo>
                    <a:pt x="245252" y="581388"/>
                  </a:lnTo>
                  <a:lnTo>
                    <a:pt x="200208" y="570305"/>
                  </a:lnTo>
                  <a:lnTo>
                    <a:pt x="158207" y="552568"/>
                  </a:lnTo>
                  <a:lnTo>
                    <a:pt x="119850" y="528779"/>
                  </a:lnTo>
                  <a:lnTo>
                    <a:pt x="85740" y="499538"/>
                  </a:lnTo>
                  <a:lnTo>
                    <a:pt x="56481" y="465447"/>
                  </a:lnTo>
                  <a:lnTo>
                    <a:pt x="32674" y="427108"/>
                  </a:lnTo>
                  <a:lnTo>
                    <a:pt x="14924" y="385120"/>
                  </a:lnTo>
                  <a:lnTo>
                    <a:pt x="3831" y="340087"/>
                  </a:lnTo>
                  <a:lnTo>
                    <a:pt x="0" y="292607"/>
                  </a:lnTo>
                  <a:lnTo>
                    <a:pt x="3831" y="245159"/>
                  </a:lnTo>
                  <a:lnTo>
                    <a:pt x="14924" y="200143"/>
                  </a:lnTo>
                  <a:lnTo>
                    <a:pt x="32674" y="158163"/>
                  </a:lnTo>
                  <a:lnTo>
                    <a:pt x="56481" y="119822"/>
                  </a:lnTo>
                  <a:lnTo>
                    <a:pt x="85740" y="85724"/>
                  </a:lnTo>
                  <a:lnTo>
                    <a:pt x="119850" y="56473"/>
                  </a:lnTo>
                  <a:lnTo>
                    <a:pt x="158207" y="32671"/>
                  </a:lnTo>
                  <a:lnTo>
                    <a:pt x="200208" y="14923"/>
                  </a:lnTo>
                  <a:lnTo>
                    <a:pt x="245252" y="3831"/>
                  </a:lnTo>
                  <a:lnTo>
                    <a:pt x="29273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634733" y="44957"/>
              <a:ext cx="5280660" cy="1007744"/>
            </a:xfrm>
            <a:custGeom>
              <a:rect b="b" l="l" r="r" t="t"/>
              <a:pathLst>
                <a:path extrusionOk="0" h="1007744" w="5280659">
                  <a:moveTo>
                    <a:pt x="5280152" y="0"/>
                  </a:moveTo>
                  <a:lnTo>
                    <a:pt x="285369" y="0"/>
                  </a:lnTo>
                  <a:lnTo>
                    <a:pt x="252088" y="3391"/>
                  </a:lnTo>
                  <a:lnTo>
                    <a:pt x="189124" y="29385"/>
                  </a:lnTo>
                  <a:lnTo>
                    <a:pt x="132385" y="78471"/>
                  </a:lnTo>
                  <a:lnTo>
                    <a:pt x="106884" y="110727"/>
                  </a:lnTo>
                  <a:lnTo>
                    <a:pt x="83581" y="147621"/>
                  </a:lnTo>
                  <a:lnTo>
                    <a:pt x="62691" y="188774"/>
                  </a:lnTo>
                  <a:lnTo>
                    <a:pt x="44428" y="233808"/>
                  </a:lnTo>
                  <a:lnTo>
                    <a:pt x="29004" y="282343"/>
                  </a:lnTo>
                  <a:lnTo>
                    <a:pt x="16636" y="334002"/>
                  </a:lnTo>
                  <a:lnTo>
                    <a:pt x="7536" y="388406"/>
                  </a:lnTo>
                  <a:lnTo>
                    <a:pt x="1919" y="445177"/>
                  </a:lnTo>
                  <a:lnTo>
                    <a:pt x="0" y="503936"/>
                  </a:lnTo>
                  <a:lnTo>
                    <a:pt x="1919" y="562692"/>
                  </a:lnTo>
                  <a:lnTo>
                    <a:pt x="7536" y="619458"/>
                  </a:lnTo>
                  <a:lnTo>
                    <a:pt x="16636" y="673854"/>
                  </a:lnTo>
                  <a:lnTo>
                    <a:pt x="29004" y="725503"/>
                  </a:lnTo>
                  <a:lnTo>
                    <a:pt x="44428" y="774026"/>
                  </a:lnTo>
                  <a:lnTo>
                    <a:pt x="62691" y="819047"/>
                  </a:lnTo>
                  <a:lnTo>
                    <a:pt x="83581" y="860186"/>
                  </a:lnTo>
                  <a:lnTo>
                    <a:pt x="106884" y="897067"/>
                  </a:lnTo>
                  <a:lnTo>
                    <a:pt x="132385" y="929310"/>
                  </a:lnTo>
                  <a:lnTo>
                    <a:pt x="159870" y="956539"/>
                  </a:lnTo>
                  <a:lnTo>
                    <a:pt x="219935" y="994439"/>
                  </a:lnTo>
                  <a:lnTo>
                    <a:pt x="285369" y="1007745"/>
                  </a:lnTo>
                  <a:lnTo>
                    <a:pt x="5280152" y="1007745"/>
                  </a:lnTo>
                  <a:lnTo>
                    <a:pt x="5280152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82" name="Google Shape;182;p7"/>
          <p:cNvGrpSpPr/>
          <p:nvPr/>
        </p:nvGrpSpPr>
        <p:grpSpPr>
          <a:xfrm>
            <a:off x="9762617" y="1363725"/>
            <a:ext cx="2429637" cy="586866"/>
            <a:chOff x="9762617" y="1363725"/>
            <a:chExt cx="2429637" cy="586866"/>
          </a:xfrm>
        </p:grpSpPr>
        <p:sp>
          <p:nvSpPr>
            <p:cNvPr id="183" name="Google Shape;183;p7"/>
            <p:cNvSpPr/>
            <p:nvPr/>
          </p:nvSpPr>
          <p:spPr>
            <a:xfrm>
              <a:off x="9762617" y="1363725"/>
              <a:ext cx="2429510" cy="467359"/>
            </a:xfrm>
            <a:custGeom>
              <a:rect b="b" l="l" r="r" t="t"/>
              <a:pathLst>
                <a:path extrusionOk="0" h="467360" w="2429509">
                  <a:moveTo>
                    <a:pt x="0" y="233552"/>
                  </a:moveTo>
                  <a:lnTo>
                    <a:pt x="0" y="233552"/>
                  </a:lnTo>
                  <a:lnTo>
                    <a:pt x="0" y="233552"/>
                  </a:lnTo>
                  <a:close/>
                </a:path>
                <a:path extrusionOk="0" h="467360" w="2429509">
                  <a:moveTo>
                    <a:pt x="272668" y="0"/>
                  </a:moveTo>
                  <a:lnTo>
                    <a:pt x="2429382" y="0"/>
                  </a:lnTo>
                  <a:lnTo>
                    <a:pt x="2429382" y="467106"/>
                  </a:lnTo>
                  <a:lnTo>
                    <a:pt x="272668" y="467106"/>
                  </a:lnTo>
                  <a:lnTo>
                    <a:pt x="217733" y="462362"/>
                  </a:lnTo>
                  <a:lnTo>
                    <a:pt x="166562" y="448756"/>
                  </a:lnTo>
                  <a:lnTo>
                    <a:pt x="120253" y="427228"/>
                  </a:lnTo>
                  <a:lnTo>
                    <a:pt x="79901" y="398714"/>
                  </a:lnTo>
                  <a:lnTo>
                    <a:pt x="46606" y="364153"/>
                  </a:lnTo>
                  <a:lnTo>
                    <a:pt x="21462" y="324485"/>
                  </a:lnTo>
                  <a:lnTo>
                    <a:pt x="0" y="233552"/>
                  </a:lnTo>
                  <a:lnTo>
                    <a:pt x="21462" y="142748"/>
                  </a:lnTo>
                  <a:lnTo>
                    <a:pt x="46606" y="103069"/>
                  </a:lnTo>
                  <a:lnTo>
                    <a:pt x="79901" y="68485"/>
                  </a:lnTo>
                  <a:lnTo>
                    <a:pt x="120253" y="39941"/>
                  </a:lnTo>
                  <a:lnTo>
                    <a:pt x="166562" y="18382"/>
                  </a:lnTo>
                  <a:lnTo>
                    <a:pt x="217733" y="4753"/>
                  </a:lnTo>
                  <a:lnTo>
                    <a:pt x="27266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9931019" y="1454657"/>
              <a:ext cx="2261235" cy="495934"/>
            </a:xfrm>
            <a:custGeom>
              <a:rect b="b" l="l" r="r" t="t"/>
              <a:pathLst>
                <a:path extrusionOk="0" h="495935" w="2261234">
                  <a:moveTo>
                    <a:pt x="2260980" y="0"/>
                  </a:moveTo>
                  <a:lnTo>
                    <a:pt x="289178" y="0"/>
                  </a:lnTo>
                  <a:lnTo>
                    <a:pt x="239016" y="3713"/>
                  </a:lnTo>
                  <a:lnTo>
                    <a:pt x="191668" y="14435"/>
                  </a:lnTo>
                  <a:lnTo>
                    <a:pt x="147866" y="31540"/>
                  </a:lnTo>
                  <a:lnTo>
                    <a:pt x="108341" y="54401"/>
                  </a:lnTo>
                  <a:lnTo>
                    <a:pt x="73823" y="82392"/>
                  </a:lnTo>
                  <a:lnTo>
                    <a:pt x="45043" y="114886"/>
                  </a:lnTo>
                  <a:lnTo>
                    <a:pt x="22732" y="151256"/>
                  </a:lnTo>
                  <a:lnTo>
                    <a:pt x="0" y="247650"/>
                  </a:lnTo>
                  <a:lnTo>
                    <a:pt x="22732" y="344169"/>
                  </a:lnTo>
                  <a:lnTo>
                    <a:pt x="45043" y="380540"/>
                  </a:lnTo>
                  <a:lnTo>
                    <a:pt x="73823" y="413034"/>
                  </a:lnTo>
                  <a:lnTo>
                    <a:pt x="108341" y="441025"/>
                  </a:lnTo>
                  <a:lnTo>
                    <a:pt x="147866" y="463886"/>
                  </a:lnTo>
                  <a:lnTo>
                    <a:pt x="191668" y="480991"/>
                  </a:lnTo>
                  <a:lnTo>
                    <a:pt x="239016" y="491713"/>
                  </a:lnTo>
                  <a:lnTo>
                    <a:pt x="289178" y="495426"/>
                  </a:lnTo>
                  <a:lnTo>
                    <a:pt x="2260980" y="495426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185" name="Google Shape;18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66163" y="327279"/>
            <a:ext cx="1621789" cy="54229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432066" y="1574927"/>
            <a:ext cx="1640839" cy="0"/>
          </a:xfrm>
          <a:custGeom>
            <a:rect b="b" l="l" r="r" t="t"/>
            <a:pathLst>
              <a:path extrusionOk="0" h="120000" w="1640839">
                <a:moveTo>
                  <a:pt x="0" y="0"/>
                </a:moveTo>
                <a:lnTo>
                  <a:pt x="1640827" y="0"/>
                </a:lnTo>
              </a:path>
            </a:pathLst>
          </a:custGeom>
          <a:noFill/>
          <a:ln cap="flat" cmpd="sng" w="28575">
            <a:solidFill>
              <a:srgbClr val="00AE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7" name="Google Shape;187;p7"/>
          <p:cNvSpPr txBox="1"/>
          <p:nvPr/>
        </p:nvSpPr>
        <p:spPr>
          <a:xfrm>
            <a:off x="4855590" y="2942970"/>
            <a:ext cx="1735455" cy="949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153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91,458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186055" rtl="0" algn="l">
              <a:lnSpc>
                <a:spcPct val="10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Beneficiaries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7"/>
          <p:cNvGrpSpPr/>
          <p:nvPr/>
        </p:nvGrpSpPr>
        <p:grpSpPr>
          <a:xfrm>
            <a:off x="7290689" y="1143380"/>
            <a:ext cx="4901311" cy="5714618"/>
            <a:chOff x="7290689" y="1143380"/>
            <a:chExt cx="4901311" cy="5714618"/>
          </a:xfrm>
        </p:grpSpPr>
        <p:pic>
          <p:nvPicPr>
            <p:cNvPr id="189" name="Google Shape;18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06437" y="1143380"/>
              <a:ext cx="4885563" cy="2895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290689" y="4073904"/>
              <a:ext cx="4885562" cy="2784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7"/>
          <p:cNvSpPr txBox="1"/>
          <p:nvPr/>
        </p:nvSpPr>
        <p:spPr>
          <a:xfrm>
            <a:off x="3504438" y="3988384"/>
            <a:ext cx="78930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146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3505961" y="4411167"/>
            <a:ext cx="85026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Training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3376040" y="4686045"/>
            <a:ext cx="111315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workshops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1102258" y="5573369"/>
            <a:ext cx="2030095" cy="1033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71169" rtl="0" algn="l">
              <a:lnSpc>
                <a:spcPct val="11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Household water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purification systems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>
            <p:ph type="title"/>
          </p:nvPr>
        </p:nvSpPr>
        <p:spPr>
          <a:xfrm>
            <a:off x="1149197" y="2193493"/>
            <a:ext cx="53530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997711" y="2670759"/>
            <a:ext cx="86106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3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Water storage systems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927608" y="4411167"/>
            <a:ext cx="104013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Sanitation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0223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systems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1039469" y="3958793"/>
            <a:ext cx="78930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105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3327272" y="2201926"/>
            <a:ext cx="1138555" cy="133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4175" rtl="0" algn="l">
              <a:lnSpc>
                <a:spcPct val="11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Gray water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87630" marR="787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treatment system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33320" y="2549105"/>
            <a:ext cx="935634" cy="89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162" y="2435110"/>
            <a:ext cx="987920" cy="98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46318" y="4111919"/>
            <a:ext cx="932599" cy="92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226" y="5464352"/>
            <a:ext cx="1204214" cy="120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4689094" y="6014415"/>
            <a:ext cx="229806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01650" lvl="0" marL="51371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"/>
                <a:ea typeface="Arial"/>
                <a:cs typeface="Arial"/>
                <a:sym typeface="Arial"/>
              </a:rPr>
              <a:t>ProWASH committees were formed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458714" y="5569102"/>
            <a:ext cx="53467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67303" y="5470321"/>
            <a:ext cx="1157363" cy="1204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"/>
          <p:cNvSpPr txBox="1"/>
          <p:nvPr/>
        </p:nvSpPr>
        <p:spPr>
          <a:xfrm>
            <a:off x="6732778" y="207010"/>
            <a:ext cx="4946015" cy="878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Mexico: progressive housing WASH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4931790" y="4387088"/>
            <a:ext cx="16002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28321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latin typeface="Arial"/>
                <a:ea typeface="Arial"/>
                <a:cs typeface="Arial"/>
                <a:sym typeface="Arial"/>
              </a:rPr>
              <a:t>Achieved project results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232" y="2630652"/>
            <a:ext cx="969162" cy="96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323" y="225604"/>
            <a:ext cx="1496616" cy="93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8"/>
          <p:cNvGrpSpPr/>
          <p:nvPr/>
        </p:nvGrpSpPr>
        <p:grpSpPr>
          <a:xfrm>
            <a:off x="6842632" y="381508"/>
            <a:ext cx="5349875" cy="726821"/>
            <a:chOff x="6842632" y="381508"/>
            <a:chExt cx="5349875" cy="726821"/>
          </a:xfrm>
        </p:grpSpPr>
        <p:sp>
          <p:nvSpPr>
            <p:cNvPr id="216" name="Google Shape;216;p8"/>
            <p:cNvSpPr/>
            <p:nvPr/>
          </p:nvSpPr>
          <p:spPr>
            <a:xfrm>
              <a:off x="6842632" y="381508"/>
              <a:ext cx="5349875" cy="585470"/>
            </a:xfrm>
            <a:custGeom>
              <a:rect b="b" l="l" r="r" t="t"/>
              <a:pathLst>
                <a:path extrusionOk="0" h="585469" w="5349875">
                  <a:moveTo>
                    <a:pt x="292735" y="0"/>
                  </a:moveTo>
                  <a:lnTo>
                    <a:pt x="5349367" y="0"/>
                  </a:lnTo>
                  <a:lnTo>
                    <a:pt x="5349367" y="585215"/>
                  </a:lnTo>
                  <a:lnTo>
                    <a:pt x="292735" y="585215"/>
                  </a:lnTo>
                  <a:lnTo>
                    <a:pt x="245252" y="581388"/>
                  </a:lnTo>
                  <a:lnTo>
                    <a:pt x="200208" y="570305"/>
                  </a:lnTo>
                  <a:lnTo>
                    <a:pt x="158207" y="552568"/>
                  </a:lnTo>
                  <a:lnTo>
                    <a:pt x="119850" y="528779"/>
                  </a:lnTo>
                  <a:lnTo>
                    <a:pt x="85740" y="499538"/>
                  </a:lnTo>
                  <a:lnTo>
                    <a:pt x="56481" y="465447"/>
                  </a:lnTo>
                  <a:lnTo>
                    <a:pt x="32674" y="427108"/>
                  </a:lnTo>
                  <a:lnTo>
                    <a:pt x="14924" y="385120"/>
                  </a:lnTo>
                  <a:lnTo>
                    <a:pt x="3831" y="340087"/>
                  </a:lnTo>
                  <a:lnTo>
                    <a:pt x="0" y="292607"/>
                  </a:lnTo>
                  <a:lnTo>
                    <a:pt x="3831" y="245159"/>
                  </a:lnTo>
                  <a:lnTo>
                    <a:pt x="14924" y="200143"/>
                  </a:lnTo>
                  <a:lnTo>
                    <a:pt x="32674" y="158163"/>
                  </a:lnTo>
                  <a:lnTo>
                    <a:pt x="56481" y="119822"/>
                  </a:lnTo>
                  <a:lnTo>
                    <a:pt x="85740" y="85724"/>
                  </a:lnTo>
                  <a:lnTo>
                    <a:pt x="119850" y="56473"/>
                  </a:lnTo>
                  <a:lnTo>
                    <a:pt x="158207" y="32671"/>
                  </a:lnTo>
                  <a:lnTo>
                    <a:pt x="200208" y="14923"/>
                  </a:lnTo>
                  <a:lnTo>
                    <a:pt x="245252" y="3831"/>
                  </a:lnTo>
                  <a:lnTo>
                    <a:pt x="29273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842632" y="529844"/>
              <a:ext cx="5349875" cy="578485"/>
            </a:xfrm>
            <a:custGeom>
              <a:rect b="b" l="l" r="r" t="t"/>
              <a:pathLst>
                <a:path extrusionOk="0" h="578485" w="5349875">
                  <a:moveTo>
                    <a:pt x="5349367" y="0"/>
                  </a:moveTo>
                  <a:lnTo>
                    <a:pt x="289051" y="0"/>
                  </a:lnTo>
                  <a:lnTo>
                    <a:pt x="242166" y="3786"/>
                  </a:lnTo>
                  <a:lnTo>
                    <a:pt x="197689" y="14749"/>
                  </a:lnTo>
                  <a:lnTo>
                    <a:pt x="156215" y="32290"/>
                  </a:lnTo>
                  <a:lnTo>
                    <a:pt x="118341" y="55814"/>
                  </a:lnTo>
                  <a:lnTo>
                    <a:pt x="84661" y="84724"/>
                  </a:lnTo>
                  <a:lnTo>
                    <a:pt x="55770" y="118423"/>
                  </a:lnTo>
                  <a:lnTo>
                    <a:pt x="32263" y="156315"/>
                  </a:lnTo>
                  <a:lnTo>
                    <a:pt x="14736" y="197803"/>
                  </a:lnTo>
                  <a:lnTo>
                    <a:pt x="3783" y="242289"/>
                  </a:lnTo>
                  <a:lnTo>
                    <a:pt x="0" y="289178"/>
                  </a:lnTo>
                  <a:lnTo>
                    <a:pt x="3783" y="336068"/>
                  </a:lnTo>
                  <a:lnTo>
                    <a:pt x="14736" y="380554"/>
                  </a:lnTo>
                  <a:lnTo>
                    <a:pt x="32263" y="422042"/>
                  </a:lnTo>
                  <a:lnTo>
                    <a:pt x="55770" y="459934"/>
                  </a:lnTo>
                  <a:lnTo>
                    <a:pt x="84661" y="493633"/>
                  </a:lnTo>
                  <a:lnTo>
                    <a:pt x="118341" y="522543"/>
                  </a:lnTo>
                  <a:lnTo>
                    <a:pt x="156215" y="546067"/>
                  </a:lnTo>
                  <a:lnTo>
                    <a:pt x="197689" y="563608"/>
                  </a:lnTo>
                  <a:lnTo>
                    <a:pt x="242166" y="574571"/>
                  </a:lnTo>
                  <a:lnTo>
                    <a:pt x="289051" y="578357"/>
                  </a:lnTo>
                  <a:lnTo>
                    <a:pt x="5349367" y="578357"/>
                  </a:lnTo>
                  <a:lnTo>
                    <a:pt x="5349367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18" name="Google Shape;218;p8"/>
          <p:cNvGrpSpPr/>
          <p:nvPr/>
        </p:nvGrpSpPr>
        <p:grpSpPr>
          <a:xfrm>
            <a:off x="9762617" y="1363725"/>
            <a:ext cx="2429637" cy="586866"/>
            <a:chOff x="9762617" y="1363725"/>
            <a:chExt cx="2429637" cy="586866"/>
          </a:xfrm>
        </p:grpSpPr>
        <p:sp>
          <p:nvSpPr>
            <p:cNvPr id="219" name="Google Shape;219;p8"/>
            <p:cNvSpPr/>
            <p:nvPr/>
          </p:nvSpPr>
          <p:spPr>
            <a:xfrm>
              <a:off x="9762617" y="1363725"/>
              <a:ext cx="2429510" cy="467359"/>
            </a:xfrm>
            <a:custGeom>
              <a:rect b="b" l="l" r="r" t="t"/>
              <a:pathLst>
                <a:path extrusionOk="0" h="467360" w="2429509">
                  <a:moveTo>
                    <a:pt x="0" y="233552"/>
                  </a:moveTo>
                  <a:lnTo>
                    <a:pt x="0" y="233552"/>
                  </a:lnTo>
                  <a:lnTo>
                    <a:pt x="0" y="233552"/>
                  </a:lnTo>
                  <a:close/>
                </a:path>
                <a:path extrusionOk="0" h="467360" w="2429509">
                  <a:moveTo>
                    <a:pt x="272668" y="0"/>
                  </a:moveTo>
                  <a:lnTo>
                    <a:pt x="2429382" y="0"/>
                  </a:lnTo>
                  <a:lnTo>
                    <a:pt x="2429382" y="467106"/>
                  </a:lnTo>
                  <a:lnTo>
                    <a:pt x="272668" y="467106"/>
                  </a:lnTo>
                  <a:lnTo>
                    <a:pt x="217733" y="462362"/>
                  </a:lnTo>
                  <a:lnTo>
                    <a:pt x="166562" y="448756"/>
                  </a:lnTo>
                  <a:lnTo>
                    <a:pt x="120253" y="427228"/>
                  </a:lnTo>
                  <a:lnTo>
                    <a:pt x="79901" y="398714"/>
                  </a:lnTo>
                  <a:lnTo>
                    <a:pt x="46606" y="364153"/>
                  </a:lnTo>
                  <a:lnTo>
                    <a:pt x="21462" y="324485"/>
                  </a:lnTo>
                  <a:lnTo>
                    <a:pt x="0" y="233552"/>
                  </a:lnTo>
                  <a:lnTo>
                    <a:pt x="21462" y="142748"/>
                  </a:lnTo>
                  <a:lnTo>
                    <a:pt x="46606" y="103069"/>
                  </a:lnTo>
                  <a:lnTo>
                    <a:pt x="79901" y="68485"/>
                  </a:lnTo>
                  <a:lnTo>
                    <a:pt x="120253" y="39941"/>
                  </a:lnTo>
                  <a:lnTo>
                    <a:pt x="166562" y="18382"/>
                  </a:lnTo>
                  <a:lnTo>
                    <a:pt x="217733" y="4753"/>
                  </a:lnTo>
                  <a:lnTo>
                    <a:pt x="27266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9931019" y="1454657"/>
              <a:ext cx="2261235" cy="495934"/>
            </a:xfrm>
            <a:custGeom>
              <a:rect b="b" l="l" r="r" t="t"/>
              <a:pathLst>
                <a:path extrusionOk="0" h="495935" w="2261234">
                  <a:moveTo>
                    <a:pt x="2260980" y="0"/>
                  </a:moveTo>
                  <a:lnTo>
                    <a:pt x="289178" y="0"/>
                  </a:lnTo>
                  <a:lnTo>
                    <a:pt x="239016" y="3713"/>
                  </a:lnTo>
                  <a:lnTo>
                    <a:pt x="191668" y="14435"/>
                  </a:lnTo>
                  <a:lnTo>
                    <a:pt x="147866" y="31540"/>
                  </a:lnTo>
                  <a:lnTo>
                    <a:pt x="108341" y="54401"/>
                  </a:lnTo>
                  <a:lnTo>
                    <a:pt x="73823" y="82392"/>
                  </a:lnTo>
                  <a:lnTo>
                    <a:pt x="45043" y="114886"/>
                  </a:lnTo>
                  <a:lnTo>
                    <a:pt x="22732" y="151256"/>
                  </a:lnTo>
                  <a:lnTo>
                    <a:pt x="0" y="247650"/>
                  </a:lnTo>
                  <a:lnTo>
                    <a:pt x="22732" y="344169"/>
                  </a:lnTo>
                  <a:lnTo>
                    <a:pt x="45043" y="380540"/>
                  </a:lnTo>
                  <a:lnTo>
                    <a:pt x="73823" y="413034"/>
                  </a:lnTo>
                  <a:lnTo>
                    <a:pt x="108341" y="441025"/>
                  </a:lnTo>
                  <a:lnTo>
                    <a:pt x="147866" y="463886"/>
                  </a:lnTo>
                  <a:lnTo>
                    <a:pt x="191668" y="480991"/>
                  </a:lnTo>
                  <a:lnTo>
                    <a:pt x="239016" y="491713"/>
                  </a:lnTo>
                  <a:lnTo>
                    <a:pt x="289178" y="495426"/>
                  </a:lnTo>
                  <a:lnTo>
                    <a:pt x="2260980" y="495426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21" name="Google Shape;221;p8"/>
          <p:cNvGrpSpPr/>
          <p:nvPr/>
        </p:nvGrpSpPr>
        <p:grpSpPr>
          <a:xfrm>
            <a:off x="-4" y="5248528"/>
            <a:ext cx="3304540" cy="1472311"/>
            <a:chOff x="-4" y="5248528"/>
            <a:chExt cx="3304540" cy="1472311"/>
          </a:xfrm>
        </p:grpSpPr>
        <p:sp>
          <p:nvSpPr>
            <p:cNvPr id="222" name="Google Shape;222;p8"/>
            <p:cNvSpPr/>
            <p:nvPr/>
          </p:nvSpPr>
          <p:spPr>
            <a:xfrm>
              <a:off x="-4" y="6242113"/>
              <a:ext cx="3304540" cy="343535"/>
            </a:xfrm>
            <a:custGeom>
              <a:rect b="b" l="l" r="r" t="t"/>
              <a:pathLst>
                <a:path extrusionOk="0" h="343534" w="3304540">
                  <a:moveTo>
                    <a:pt x="3133475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133475" y="343319"/>
                  </a:lnTo>
                  <a:lnTo>
                    <a:pt x="3178892" y="337187"/>
                  </a:lnTo>
                  <a:lnTo>
                    <a:pt x="3219698" y="319884"/>
                  </a:lnTo>
                  <a:lnTo>
                    <a:pt x="3254268" y="293044"/>
                  </a:lnTo>
                  <a:lnTo>
                    <a:pt x="3280974" y="258304"/>
                  </a:lnTo>
                  <a:lnTo>
                    <a:pt x="3298190" y="217299"/>
                  </a:lnTo>
                  <a:lnTo>
                    <a:pt x="3304290" y="171665"/>
                  </a:lnTo>
                  <a:lnTo>
                    <a:pt x="3298190" y="126031"/>
                  </a:lnTo>
                  <a:lnTo>
                    <a:pt x="3280974" y="85024"/>
                  </a:lnTo>
                  <a:lnTo>
                    <a:pt x="3254268" y="50280"/>
                  </a:lnTo>
                  <a:lnTo>
                    <a:pt x="3219698" y="23438"/>
                  </a:lnTo>
                  <a:lnTo>
                    <a:pt x="3178892" y="6132"/>
                  </a:lnTo>
                  <a:lnTo>
                    <a:pt x="31334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-3" y="6377304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7"/>
                  </a:lnTo>
                  <a:lnTo>
                    <a:pt x="3142340" y="319884"/>
                  </a:lnTo>
                  <a:lnTo>
                    <a:pt x="3177067" y="293044"/>
                  </a:lnTo>
                  <a:lnTo>
                    <a:pt x="3203898" y="258304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-3" y="6377304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7"/>
                  </a:lnTo>
                  <a:lnTo>
                    <a:pt x="3142340" y="319884"/>
                  </a:lnTo>
                  <a:lnTo>
                    <a:pt x="3177067" y="293044"/>
                  </a:lnTo>
                  <a:lnTo>
                    <a:pt x="3203898" y="258304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25" name="Google Shape;225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152" y="5248528"/>
              <a:ext cx="872147" cy="1021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8"/>
          <p:cNvSpPr txBox="1"/>
          <p:nvPr/>
        </p:nvSpPr>
        <p:spPr>
          <a:xfrm>
            <a:off x="327456" y="1143000"/>
            <a:ext cx="5909310" cy="1147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39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 u="sng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Innova</a:t>
            </a:r>
            <a:r>
              <a:rPr b="1" lang="es-ES" sz="40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tive Materials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Resin8: Costa Rica, El Salvador, Dominican Rep.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66163" y="343154"/>
            <a:ext cx="1621789" cy="54229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 txBox="1"/>
          <p:nvPr/>
        </p:nvSpPr>
        <p:spPr>
          <a:xfrm>
            <a:off x="4448936" y="3926788"/>
            <a:ext cx="1409700" cy="886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40970" rtl="0" algn="l">
              <a:lnSpc>
                <a:spcPct val="1123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1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Housing units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4332478" y="2578735"/>
            <a:ext cx="1610995" cy="902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rtl="0" algn="ctr">
              <a:lnSpc>
                <a:spcPct val="1138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EDGE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1905" rtl="0" algn="ctr">
              <a:lnSpc>
                <a:spcPct val="10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Certification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1995297" y="2447670"/>
            <a:ext cx="64770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1582674" y="3004820"/>
            <a:ext cx="1498600" cy="1846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Tons of plastic used in 100 houses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32384" rtl="0" algn="ctr">
              <a:lnSpc>
                <a:spcPct val="115568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810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9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Beneficiaries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7132066" y="6641413"/>
            <a:ext cx="4773295" cy="199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VALLE AZUL - ECO-SUSTAINABLE HOMES, COSTA RICA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6115" y="3943908"/>
            <a:ext cx="952576" cy="95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99535" y="3906443"/>
            <a:ext cx="952576" cy="95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25908" y="2617234"/>
            <a:ext cx="713436" cy="107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8"/>
          <p:cNvSpPr txBox="1"/>
          <p:nvPr/>
        </p:nvSpPr>
        <p:spPr>
          <a:xfrm>
            <a:off x="1273810" y="5370677"/>
            <a:ext cx="192786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Housing for elderly and people with disabilities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8"/>
          <p:cNvGrpSpPr/>
          <p:nvPr/>
        </p:nvGrpSpPr>
        <p:grpSpPr>
          <a:xfrm>
            <a:off x="6842632" y="9902"/>
            <a:ext cx="5349367" cy="6848672"/>
            <a:chOff x="6842632" y="9902"/>
            <a:chExt cx="5349367" cy="6848672"/>
          </a:xfrm>
        </p:grpSpPr>
        <p:pic>
          <p:nvPicPr>
            <p:cNvPr id="238" name="Google Shape;238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857999" y="9902"/>
              <a:ext cx="5334000" cy="6848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8"/>
            <p:cNvSpPr/>
            <p:nvPr/>
          </p:nvSpPr>
          <p:spPr>
            <a:xfrm>
              <a:off x="6842632" y="6560124"/>
              <a:ext cx="5334000" cy="298450"/>
            </a:xfrm>
            <a:custGeom>
              <a:rect b="b" l="l" r="r" t="t"/>
              <a:pathLst>
                <a:path extrusionOk="0" h="298450" w="5334000">
                  <a:moveTo>
                    <a:pt x="5334000" y="0"/>
                  </a:moveTo>
                  <a:lnTo>
                    <a:pt x="0" y="0"/>
                  </a:lnTo>
                  <a:lnTo>
                    <a:pt x="0" y="297876"/>
                  </a:lnTo>
                  <a:lnTo>
                    <a:pt x="5334000" y="297876"/>
                  </a:lnTo>
                  <a:lnTo>
                    <a:pt x="5334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40" name="Google Shape;240;p8"/>
          <p:cNvSpPr txBox="1"/>
          <p:nvPr/>
        </p:nvSpPr>
        <p:spPr>
          <a:xfrm>
            <a:off x="4750689" y="5337149"/>
            <a:ext cx="714375" cy="890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12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67310" rtl="0" algn="l">
              <a:lnSpc>
                <a:spcPct val="10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Floors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38067" y="5294477"/>
            <a:ext cx="1177886" cy="82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8"/>
          <p:cNvSpPr txBox="1"/>
          <p:nvPr/>
        </p:nvSpPr>
        <p:spPr>
          <a:xfrm>
            <a:off x="6922134" y="6588353"/>
            <a:ext cx="238569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Valle Azul Project, Costa Rica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323" y="225604"/>
            <a:ext cx="1496616" cy="93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9"/>
          <p:cNvGrpSpPr/>
          <p:nvPr/>
        </p:nvGrpSpPr>
        <p:grpSpPr>
          <a:xfrm>
            <a:off x="9762617" y="1363725"/>
            <a:ext cx="2429637" cy="586866"/>
            <a:chOff x="9762617" y="1363725"/>
            <a:chExt cx="2429637" cy="586866"/>
          </a:xfrm>
        </p:grpSpPr>
        <p:sp>
          <p:nvSpPr>
            <p:cNvPr id="249" name="Google Shape;249;p9"/>
            <p:cNvSpPr/>
            <p:nvPr/>
          </p:nvSpPr>
          <p:spPr>
            <a:xfrm>
              <a:off x="9762617" y="1363725"/>
              <a:ext cx="2429510" cy="467359"/>
            </a:xfrm>
            <a:custGeom>
              <a:rect b="b" l="l" r="r" t="t"/>
              <a:pathLst>
                <a:path extrusionOk="0" h="467360" w="2429509">
                  <a:moveTo>
                    <a:pt x="0" y="233552"/>
                  </a:moveTo>
                  <a:lnTo>
                    <a:pt x="0" y="233552"/>
                  </a:lnTo>
                  <a:lnTo>
                    <a:pt x="0" y="233552"/>
                  </a:lnTo>
                  <a:close/>
                </a:path>
                <a:path extrusionOk="0" h="467360" w="2429509">
                  <a:moveTo>
                    <a:pt x="272668" y="0"/>
                  </a:moveTo>
                  <a:lnTo>
                    <a:pt x="2429382" y="0"/>
                  </a:lnTo>
                  <a:lnTo>
                    <a:pt x="2429382" y="467106"/>
                  </a:lnTo>
                  <a:lnTo>
                    <a:pt x="272668" y="467106"/>
                  </a:lnTo>
                  <a:lnTo>
                    <a:pt x="217733" y="462362"/>
                  </a:lnTo>
                  <a:lnTo>
                    <a:pt x="166562" y="448756"/>
                  </a:lnTo>
                  <a:lnTo>
                    <a:pt x="120253" y="427228"/>
                  </a:lnTo>
                  <a:lnTo>
                    <a:pt x="79901" y="398714"/>
                  </a:lnTo>
                  <a:lnTo>
                    <a:pt x="46606" y="364153"/>
                  </a:lnTo>
                  <a:lnTo>
                    <a:pt x="21462" y="324485"/>
                  </a:lnTo>
                  <a:lnTo>
                    <a:pt x="0" y="233552"/>
                  </a:lnTo>
                  <a:lnTo>
                    <a:pt x="21462" y="142748"/>
                  </a:lnTo>
                  <a:lnTo>
                    <a:pt x="46606" y="103069"/>
                  </a:lnTo>
                  <a:lnTo>
                    <a:pt x="79901" y="68485"/>
                  </a:lnTo>
                  <a:lnTo>
                    <a:pt x="120253" y="39941"/>
                  </a:lnTo>
                  <a:lnTo>
                    <a:pt x="166562" y="18382"/>
                  </a:lnTo>
                  <a:lnTo>
                    <a:pt x="217733" y="4753"/>
                  </a:lnTo>
                  <a:lnTo>
                    <a:pt x="27266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9931019" y="1454657"/>
              <a:ext cx="2261235" cy="495934"/>
            </a:xfrm>
            <a:custGeom>
              <a:rect b="b" l="l" r="r" t="t"/>
              <a:pathLst>
                <a:path extrusionOk="0" h="495935" w="2261234">
                  <a:moveTo>
                    <a:pt x="2260980" y="0"/>
                  </a:moveTo>
                  <a:lnTo>
                    <a:pt x="289178" y="0"/>
                  </a:lnTo>
                  <a:lnTo>
                    <a:pt x="239016" y="3713"/>
                  </a:lnTo>
                  <a:lnTo>
                    <a:pt x="191668" y="14435"/>
                  </a:lnTo>
                  <a:lnTo>
                    <a:pt x="147866" y="31540"/>
                  </a:lnTo>
                  <a:lnTo>
                    <a:pt x="108341" y="54401"/>
                  </a:lnTo>
                  <a:lnTo>
                    <a:pt x="73823" y="82392"/>
                  </a:lnTo>
                  <a:lnTo>
                    <a:pt x="45043" y="114886"/>
                  </a:lnTo>
                  <a:lnTo>
                    <a:pt x="22732" y="151256"/>
                  </a:lnTo>
                  <a:lnTo>
                    <a:pt x="0" y="247650"/>
                  </a:lnTo>
                  <a:lnTo>
                    <a:pt x="22732" y="344169"/>
                  </a:lnTo>
                  <a:lnTo>
                    <a:pt x="45043" y="380540"/>
                  </a:lnTo>
                  <a:lnTo>
                    <a:pt x="73823" y="413034"/>
                  </a:lnTo>
                  <a:lnTo>
                    <a:pt x="108341" y="441025"/>
                  </a:lnTo>
                  <a:lnTo>
                    <a:pt x="147866" y="463886"/>
                  </a:lnTo>
                  <a:lnTo>
                    <a:pt x="191668" y="480991"/>
                  </a:lnTo>
                  <a:lnTo>
                    <a:pt x="239016" y="491713"/>
                  </a:lnTo>
                  <a:lnTo>
                    <a:pt x="289178" y="495426"/>
                  </a:lnTo>
                  <a:lnTo>
                    <a:pt x="2260980" y="495426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51" name="Google Shape;251;p9"/>
          <p:cNvGrpSpPr/>
          <p:nvPr/>
        </p:nvGrpSpPr>
        <p:grpSpPr>
          <a:xfrm>
            <a:off x="-4" y="6287833"/>
            <a:ext cx="3304540" cy="478727"/>
            <a:chOff x="-4" y="6287833"/>
            <a:chExt cx="3304540" cy="478727"/>
          </a:xfrm>
        </p:grpSpPr>
        <p:sp>
          <p:nvSpPr>
            <p:cNvPr id="252" name="Google Shape;252;p9"/>
            <p:cNvSpPr/>
            <p:nvPr/>
          </p:nvSpPr>
          <p:spPr>
            <a:xfrm>
              <a:off x="-4" y="6287833"/>
              <a:ext cx="3304540" cy="343535"/>
            </a:xfrm>
            <a:custGeom>
              <a:rect b="b" l="l" r="r" t="t"/>
              <a:pathLst>
                <a:path extrusionOk="0" h="343534" w="3304540">
                  <a:moveTo>
                    <a:pt x="3133475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133475" y="343319"/>
                  </a:lnTo>
                  <a:lnTo>
                    <a:pt x="3178892" y="337187"/>
                  </a:lnTo>
                  <a:lnTo>
                    <a:pt x="3219698" y="319884"/>
                  </a:lnTo>
                  <a:lnTo>
                    <a:pt x="3254268" y="293044"/>
                  </a:lnTo>
                  <a:lnTo>
                    <a:pt x="3280974" y="258304"/>
                  </a:lnTo>
                  <a:lnTo>
                    <a:pt x="3298190" y="217299"/>
                  </a:lnTo>
                  <a:lnTo>
                    <a:pt x="3304290" y="171665"/>
                  </a:lnTo>
                  <a:lnTo>
                    <a:pt x="3298190" y="126031"/>
                  </a:lnTo>
                  <a:lnTo>
                    <a:pt x="3280974" y="85024"/>
                  </a:lnTo>
                  <a:lnTo>
                    <a:pt x="3254268" y="50280"/>
                  </a:lnTo>
                  <a:lnTo>
                    <a:pt x="3219698" y="23438"/>
                  </a:lnTo>
                  <a:lnTo>
                    <a:pt x="3178892" y="6132"/>
                  </a:lnTo>
                  <a:lnTo>
                    <a:pt x="31334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3" y="6423025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21"/>
                  </a:lnTo>
                  <a:lnTo>
                    <a:pt x="3055750" y="343321"/>
                  </a:lnTo>
                  <a:lnTo>
                    <a:pt x="3101356" y="337190"/>
                  </a:lnTo>
                  <a:lnTo>
                    <a:pt x="3142340" y="319886"/>
                  </a:lnTo>
                  <a:lnTo>
                    <a:pt x="3177067" y="293045"/>
                  </a:lnTo>
                  <a:lnTo>
                    <a:pt x="3203898" y="258305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-3" y="6423025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21"/>
                  </a:lnTo>
                  <a:lnTo>
                    <a:pt x="3055750" y="343321"/>
                  </a:lnTo>
                  <a:lnTo>
                    <a:pt x="3101356" y="337190"/>
                  </a:lnTo>
                  <a:lnTo>
                    <a:pt x="3142340" y="319886"/>
                  </a:lnTo>
                  <a:lnTo>
                    <a:pt x="3177067" y="293045"/>
                  </a:lnTo>
                  <a:lnTo>
                    <a:pt x="3203898" y="258305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noFill/>
            <a:ln cap="flat" cmpd="sng" w="2537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255" name="Google Shape;2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6163" y="343154"/>
            <a:ext cx="1621789" cy="54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4934" y="0"/>
            <a:ext cx="4456938" cy="320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4934" y="3278797"/>
            <a:ext cx="4456938" cy="3441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 txBox="1"/>
          <p:nvPr>
            <p:ph type="title"/>
          </p:nvPr>
        </p:nvSpPr>
        <p:spPr>
          <a:xfrm>
            <a:off x="320446" y="1061161"/>
            <a:ext cx="4378960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0955" rtl="0" algn="l">
              <a:lnSpc>
                <a:spcPct val="113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 u="sng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Bioclim</a:t>
            </a:r>
            <a:r>
              <a:rPr b="1" lang="es-ES" sz="40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atic house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El Salvador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9"/>
          <p:cNvGrpSpPr/>
          <p:nvPr/>
        </p:nvGrpSpPr>
        <p:grpSpPr>
          <a:xfrm>
            <a:off x="958596" y="2001011"/>
            <a:ext cx="5660135" cy="2113788"/>
            <a:chOff x="958596" y="2001011"/>
            <a:chExt cx="5660135" cy="2113788"/>
          </a:xfrm>
        </p:grpSpPr>
        <p:pic>
          <p:nvPicPr>
            <p:cNvPr id="260" name="Google Shape;260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05807" y="3241388"/>
              <a:ext cx="1018425" cy="674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75880" y="2135289"/>
              <a:ext cx="953795" cy="848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58596" y="2001011"/>
              <a:ext cx="5660135" cy="1037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9"/>
            <p:cNvSpPr/>
            <p:nvPr/>
          </p:nvSpPr>
          <p:spPr>
            <a:xfrm>
              <a:off x="998169" y="2040000"/>
              <a:ext cx="5532120" cy="910590"/>
            </a:xfrm>
            <a:custGeom>
              <a:rect b="b" l="l" r="r" t="t"/>
              <a:pathLst>
                <a:path extrusionOk="0" h="910589" w="5532120">
                  <a:moveTo>
                    <a:pt x="0" y="0"/>
                  </a:moveTo>
                  <a:lnTo>
                    <a:pt x="5076494" y="0"/>
                  </a:lnTo>
                  <a:lnTo>
                    <a:pt x="5531662" y="455040"/>
                  </a:lnTo>
                  <a:lnTo>
                    <a:pt x="5076494" y="910082"/>
                  </a:lnTo>
                  <a:lnTo>
                    <a:pt x="0" y="910082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213E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1022350" y="2048255"/>
              <a:ext cx="5481320" cy="558800"/>
            </a:xfrm>
            <a:custGeom>
              <a:rect b="b" l="l" r="r" t="t"/>
              <a:pathLst>
                <a:path extrusionOk="0" h="558800" w="5481320">
                  <a:moveTo>
                    <a:pt x="5480939" y="479679"/>
                  </a:moveTo>
                  <a:lnTo>
                    <a:pt x="5042408" y="35623"/>
                  </a:lnTo>
                  <a:lnTo>
                    <a:pt x="5042408" y="11493"/>
                  </a:lnTo>
                  <a:lnTo>
                    <a:pt x="5018570" y="11493"/>
                  </a:lnTo>
                  <a:lnTo>
                    <a:pt x="5007229" y="0"/>
                  </a:lnTo>
                  <a:lnTo>
                    <a:pt x="4995583" y="11493"/>
                  </a:lnTo>
                  <a:lnTo>
                    <a:pt x="0" y="11493"/>
                  </a:lnTo>
                  <a:lnTo>
                    <a:pt x="0" y="116078"/>
                  </a:lnTo>
                  <a:lnTo>
                    <a:pt x="4964341" y="116078"/>
                  </a:lnTo>
                  <a:lnTo>
                    <a:pt x="5401183" y="558419"/>
                  </a:lnTo>
                  <a:lnTo>
                    <a:pt x="5480939" y="479679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2146173" y="2235326"/>
              <a:ext cx="0" cy="679450"/>
            </a:xfrm>
            <a:custGeom>
              <a:rect b="b" l="l" r="r" t="t"/>
              <a:pathLst>
                <a:path extrusionOk="0" h="679450" w="120000">
                  <a:moveTo>
                    <a:pt x="0" y="0"/>
                  </a:moveTo>
                  <a:lnTo>
                    <a:pt x="0" y="679323"/>
                  </a:lnTo>
                </a:path>
              </a:pathLst>
            </a:custGeom>
            <a:noFill/>
            <a:ln cap="flat" cmpd="sng" w="9525">
              <a:solidFill>
                <a:srgbClr val="7E7E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66" name="Google Shape;266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58596" y="3076955"/>
              <a:ext cx="5660135" cy="1037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9"/>
            <p:cNvSpPr/>
            <p:nvPr/>
          </p:nvSpPr>
          <p:spPr>
            <a:xfrm>
              <a:off x="998169" y="3116072"/>
              <a:ext cx="5532120" cy="910590"/>
            </a:xfrm>
            <a:custGeom>
              <a:rect b="b" l="l" r="r" t="t"/>
              <a:pathLst>
                <a:path extrusionOk="0" h="910589" w="5532120">
                  <a:moveTo>
                    <a:pt x="0" y="0"/>
                  </a:moveTo>
                  <a:lnTo>
                    <a:pt x="5076494" y="0"/>
                  </a:lnTo>
                  <a:lnTo>
                    <a:pt x="5531662" y="455167"/>
                  </a:lnTo>
                  <a:lnTo>
                    <a:pt x="5076494" y="910208"/>
                  </a:lnTo>
                  <a:lnTo>
                    <a:pt x="0" y="91020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213E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1022350" y="3124453"/>
              <a:ext cx="5481320" cy="558800"/>
            </a:xfrm>
            <a:custGeom>
              <a:rect b="b" l="l" r="r" t="t"/>
              <a:pathLst>
                <a:path extrusionOk="0" h="558800" w="5481320">
                  <a:moveTo>
                    <a:pt x="5480939" y="479691"/>
                  </a:moveTo>
                  <a:lnTo>
                    <a:pt x="5042408" y="35623"/>
                  </a:lnTo>
                  <a:lnTo>
                    <a:pt x="5042408" y="11493"/>
                  </a:lnTo>
                  <a:lnTo>
                    <a:pt x="5018570" y="11493"/>
                  </a:lnTo>
                  <a:lnTo>
                    <a:pt x="5007229" y="0"/>
                  </a:lnTo>
                  <a:lnTo>
                    <a:pt x="4995583" y="11493"/>
                  </a:lnTo>
                  <a:lnTo>
                    <a:pt x="0" y="11493"/>
                  </a:lnTo>
                  <a:lnTo>
                    <a:pt x="0" y="116078"/>
                  </a:lnTo>
                  <a:lnTo>
                    <a:pt x="4964341" y="116078"/>
                  </a:lnTo>
                  <a:lnTo>
                    <a:pt x="5401183" y="558419"/>
                  </a:lnTo>
                  <a:lnTo>
                    <a:pt x="5480939" y="479691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146173" y="3311525"/>
              <a:ext cx="0" cy="679450"/>
            </a:xfrm>
            <a:custGeom>
              <a:rect b="b" l="l" r="r" t="t"/>
              <a:pathLst>
                <a:path extrusionOk="0" h="679450" w="120000">
                  <a:moveTo>
                    <a:pt x="0" y="0"/>
                  </a:moveTo>
                  <a:lnTo>
                    <a:pt x="0" y="679323"/>
                  </a:lnTo>
                </a:path>
              </a:pathLst>
            </a:custGeom>
            <a:noFill/>
            <a:ln cap="flat" cmpd="sng" w="9525">
              <a:solidFill>
                <a:srgbClr val="7E7E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70" name="Google Shape;270;p9"/>
          <p:cNvGrpSpPr/>
          <p:nvPr/>
        </p:nvGrpSpPr>
        <p:grpSpPr>
          <a:xfrm>
            <a:off x="958596" y="5266944"/>
            <a:ext cx="5660135" cy="1037844"/>
            <a:chOff x="958596" y="5266944"/>
            <a:chExt cx="5660135" cy="1037844"/>
          </a:xfrm>
        </p:grpSpPr>
        <p:pic>
          <p:nvPicPr>
            <p:cNvPr id="271" name="Google Shape;271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59851" y="5438621"/>
              <a:ext cx="601572" cy="833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58596" y="5266944"/>
              <a:ext cx="5660135" cy="1037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9"/>
            <p:cNvSpPr/>
            <p:nvPr/>
          </p:nvSpPr>
          <p:spPr>
            <a:xfrm>
              <a:off x="998169" y="5306568"/>
              <a:ext cx="5532120" cy="910590"/>
            </a:xfrm>
            <a:custGeom>
              <a:rect b="b" l="l" r="r" t="t"/>
              <a:pathLst>
                <a:path extrusionOk="0" h="910589" w="5532120">
                  <a:moveTo>
                    <a:pt x="0" y="0"/>
                  </a:moveTo>
                  <a:lnTo>
                    <a:pt x="5076494" y="0"/>
                  </a:lnTo>
                  <a:lnTo>
                    <a:pt x="5531662" y="455117"/>
                  </a:lnTo>
                  <a:lnTo>
                    <a:pt x="5076494" y="910196"/>
                  </a:lnTo>
                  <a:lnTo>
                    <a:pt x="0" y="91019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213E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1022350" y="5314949"/>
              <a:ext cx="5481320" cy="558800"/>
            </a:xfrm>
            <a:custGeom>
              <a:rect b="b" l="l" r="r" t="t"/>
              <a:pathLst>
                <a:path extrusionOk="0" h="558800" w="5481320">
                  <a:moveTo>
                    <a:pt x="5480939" y="479653"/>
                  </a:moveTo>
                  <a:lnTo>
                    <a:pt x="5042408" y="35623"/>
                  </a:lnTo>
                  <a:lnTo>
                    <a:pt x="5042408" y="11493"/>
                  </a:lnTo>
                  <a:lnTo>
                    <a:pt x="5018570" y="11493"/>
                  </a:lnTo>
                  <a:lnTo>
                    <a:pt x="5007229" y="0"/>
                  </a:lnTo>
                  <a:lnTo>
                    <a:pt x="4995583" y="11493"/>
                  </a:lnTo>
                  <a:lnTo>
                    <a:pt x="0" y="11493"/>
                  </a:lnTo>
                  <a:lnTo>
                    <a:pt x="0" y="116078"/>
                  </a:lnTo>
                  <a:lnTo>
                    <a:pt x="4964341" y="116078"/>
                  </a:lnTo>
                  <a:lnTo>
                    <a:pt x="5401183" y="558380"/>
                  </a:lnTo>
                  <a:lnTo>
                    <a:pt x="5480939" y="479653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146173" y="5502021"/>
              <a:ext cx="0" cy="679450"/>
            </a:xfrm>
            <a:custGeom>
              <a:rect b="b" l="l" r="r" t="t"/>
              <a:pathLst>
                <a:path extrusionOk="0" h="679450" w="120000">
                  <a:moveTo>
                    <a:pt x="0" y="0"/>
                  </a:moveTo>
                  <a:lnTo>
                    <a:pt x="0" y="679322"/>
                  </a:lnTo>
                </a:path>
              </a:pathLst>
            </a:custGeom>
            <a:noFill/>
            <a:ln cap="flat" cmpd="sng" w="9525">
              <a:solidFill>
                <a:srgbClr val="7E7E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76" name="Google Shape;276;p9"/>
          <p:cNvGrpSpPr/>
          <p:nvPr/>
        </p:nvGrpSpPr>
        <p:grpSpPr>
          <a:xfrm>
            <a:off x="989073" y="4195531"/>
            <a:ext cx="5631187" cy="1019636"/>
            <a:chOff x="989073" y="4195531"/>
            <a:chExt cx="5631187" cy="1019636"/>
          </a:xfrm>
        </p:grpSpPr>
        <p:pic>
          <p:nvPicPr>
            <p:cNvPr id="277" name="Google Shape;277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89073" y="4195531"/>
              <a:ext cx="5631187" cy="1019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9"/>
            <p:cNvSpPr/>
            <p:nvPr/>
          </p:nvSpPr>
          <p:spPr>
            <a:xfrm>
              <a:off x="1018324" y="4225544"/>
              <a:ext cx="5532120" cy="910590"/>
            </a:xfrm>
            <a:custGeom>
              <a:rect b="b" l="l" r="r" t="t"/>
              <a:pathLst>
                <a:path extrusionOk="0" h="910589" w="5532120">
                  <a:moveTo>
                    <a:pt x="0" y="0"/>
                  </a:moveTo>
                  <a:lnTo>
                    <a:pt x="5076532" y="0"/>
                  </a:lnTo>
                  <a:lnTo>
                    <a:pt x="5531573" y="455040"/>
                  </a:lnTo>
                  <a:lnTo>
                    <a:pt x="5076532" y="910208"/>
                  </a:lnTo>
                  <a:lnTo>
                    <a:pt x="0" y="91020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213E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1042517" y="4233798"/>
              <a:ext cx="5481320" cy="558800"/>
            </a:xfrm>
            <a:custGeom>
              <a:rect b="b" l="l" r="r" t="t"/>
              <a:pathLst>
                <a:path extrusionOk="0" h="558800" w="5481320">
                  <a:moveTo>
                    <a:pt x="5480951" y="479679"/>
                  </a:moveTo>
                  <a:lnTo>
                    <a:pt x="5042408" y="35725"/>
                  </a:lnTo>
                  <a:lnTo>
                    <a:pt x="5042408" y="11493"/>
                  </a:lnTo>
                  <a:lnTo>
                    <a:pt x="5018468" y="11493"/>
                  </a:lnTo>
                  <a:lnTo>
                    <a:pt x="5007127" y="0"/>
                  </a:lnTo>
                  <a:lnTo>
                    <a:pt x="4995494" y="11493"/>
                  </a:lnTo>
                  <a:lnTo>
                    <a:pt x="0" y="11493"/>
                  </a:lnTo>
                  <a:lnTo>
                    <a:pt x="0" y="116078"/>
                  </a:lnTo>
                  <a:lnTo>
                    <a:pt x="4964366" y="116078"/>
                  </a:lnTo>
                  <a:lnTo>
                    <a:pt x="5401208" y="558419"/>
                  </a:lnTo>
                  <a:lnTo>
                    <a:pt x="5480951" y="479679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2166366" y="4420870"/>
              <a:ext cx="0" cy="679450"/>
            </a:xfrm>
            <a:custGeom>
              <a:rect b="b" l="l" r="r" t="t"/>
              <a:pathLst>
                <a:path extrusionOk="0" h="679450" w="120000">
                  <a:moveTo>
                    <a:pt x="0" y="0"/>
                  </a:moveTo>
                  <a:lnTo>
                    <a:pt x="0" y="679449"/>
                  </a:lnTo>
                </a:path>
              </a:pathLst>
            </a:custGeom>
            <a:noFill/>
            <a:ln cap="flat" cmpd="sng" w="9525">
              <a:solidFill>
                <a:srgbClr val="7E7E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81" name="Google Shape;281;p9"/>
          <p:cNvSpPr txBox="1"/>
          <p:nvPr/>
        </p:nvSpPr>
        <p:spPr>
          <a:xfrm>
            <a:off x="2407666" y="2378456"/>
            <a:ext cx="3417570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5308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Cross ventilation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55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24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Green roof technology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8953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Bioclimatic housing reduce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92075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temperatures in </a:t>
            </a:r>
            <a:r>
              <a:rPr b="1" lang="es-E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2ºC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Green Building Council Award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58950" y="4398505"/>
            <a:ext cx="583018" cy="71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/>
          <p:nvPr/>
        </p:nvSpPr>
        <p:spPr>
          <a:xfrm>
            <a:off x="1988849" y="2147519"/>
            <a:ext cx="5334000" cy="318770"/>
          </a:xfrm>
          <a:custGeom>
            <a:rect b="b" l="l" r="r" t="t"/>
            <a:pathLst>
              <a:path extrusionOk="0" h="318769" w="5334000">
                <a:moveTo>
                  <a:pt x="0" y="318312"/>
                </a:moveTo>
                <a:lnTo>
                  <a:pt x="5333716" y="318312"/>
                </a:lnTo>
                <a:lnTo>
                  <a:pt x="5333716" y="0"/>
                </a:lnTo>
                <a:lnTo>
                  <a:pt x="0" y="0"/>
                </a:lnTo>
                <a:lnTo>
                  <a:pt x="0" y="318312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10"/>
          <p:cNvSpPr/>
          <p:nvPr/>
        </p:nvSpPr>
        <p:spPr>
          <a:xfrm>
            <a:off x="1773174" y="3439921"/>
            <a:ext cx="6304280" cy="337185"/>
          </a:xfrm>
          <a:custGeom>
            <a:rect b="b" l="l" r="r" t="t"/>
            <a:pathLst>
              <a:path extrusionOk="0" h="337185" w="6304280">
                <a:moveTo>
                  <a:pt x="6304280" y="166243"/>
                </a:moveTo>
                <a:lnTo>
                  <a:pt x="6297511" y="122047"/>
                </a:lnTo>
                <a:lnTo>
                  <a:pt x="6278410" y="82334"/>
                </a:lnTo>
                <a:lnTo>
                  <a:pt x="6248793" y="48691"/>
                </a:lnTo>
                <a:lnTo>
                  <a:pt x="6210465" y="22707"/>
                </a:lnTo>
                <a:lnTo>
                  <a:pt x="6165240" y="5943"/>
                </a:lnTo>
                <a:lnTo>
                  <a:pt x="6114923" y="0"/>
                </a:lnTo>
                <a:lnTo>
                  <a:pt x="5316728" y="0"/>
                </a:lnTo>
                <a:lnTo>
                  <a:pt x="5266410" y="5943"/>
                </a:lnTo>
                <a:lnTo>
                  <a:pt x="5264277" y="6731"/>
                </a:lnTo>
                <a:lnTo>
                  <a:pt x="0" y="6731"/>
                </a:lnTo>
                <a:lnTo>
                  <a:pt x="0" y="337058"/>
                </a:lnTo>
                <a:lnTo>
                  <a:pt x="5590159" y="337058"/>
                </a:lnTo>
                <a:lnTo>
                  <a:pt x="5590159" y="332613"/>
                </a:lnTo>
                <a:lnTo>
                  <a:pt x="6114923" y="332613"/>
                </a:lnTo>
                <a:lnTo>
                  <a:pt x="6165240" y="326669"/>
                </a:lnTo>
                <a:lnTo>
                  <a:pt x="6210465" y="309892"/>
                </a:lnTo>
                <a:lnTo>
                  <a:pt x="6248793" y="283870"/>
                </a:lnTo>
                <a:lnTo>
                  <a:pt x="6278410" y="250190"/>
                </a:lnTo>
                <a:lnTo>
                  <a:pt x="6297511" y="210451"/>
                </a:lnTo>
                <a:lnTo>
                  <a:pt x="6304280" y="166243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9" name="Google Shape;289;p10"/>
          <p:cNvSpPr/>
          <p:nvPr/>
        </p:nvSpPr>
        <p:spPr>
          <a:xfrm>
            <a:off x="3321842" y="3011119"/>
            <a:ext cx="4001135" cy="318770"/>
          </a:xfrm>
          <a:custGeom>
            <a:rect b="b" l="l" r="r" t="t"/>
            <a:pathLst>
              <a:path extrusionOk="0" h="318770" w="4001134">
                <a:moveTo>
                  <a:pt x="0" y="318312"/>
                </a:moveTo>
                <a:lnTo>
                  <a:pt x="4000723" y="318312"/>
                </a:lnTo>
                <a:lnTo>
                  <a:pt x="4000723" y="0"/>
                </a:lnTo>
                <a:lnTo>
                  <a:pt x="0" y="0"/>
                </a:lnTo>
                <a:lnTo>
                  <a:pt x="0" y="318312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0" name="Google Shape;290;p10"/>
          <p:cNvSpPr/>
          <p:nvPr/>
        </p:nvSpPr>
        <p:spPr>
          <a:xfrm>
            <a:off x="6900671" y="2571495"/>
            <a:ext cx="1177290" cy="344170"/>
          </a:xfrm>
          <a:custGeom>
            <a:rect b="b" l="l" r="r" t="t"/>
            <a:pathLst>
              <a:path extrusionOk="0" h="344169" w="1177290">
                <a:moveTo>
                  <a:pt x="987425" y="0"/>
                </a:moveTo>
                <a:lnTo>
                  <a:pt x="189229" y="0"/>
                </a:lnTo>
                <a:lnTo>
                  <a:pt x="138920" y="6140"/>
                </a:lnTo>
                <a:lnTo>
                  <a:pt x="93716" y="23471"/>
                </a:lnTo>
                <a:lnTo>
                  <a:pt x="55419" y="50355"/>
                </a:lnTo>
                <a:lnTo>
                  <a:pt x="25832" y="85155"/>
                </a:lnTo>
                <a:lnTo>
                  <a:pt x="6758" y="126235"/>
                </a:lnTo>
                <a:lnTo>
                  <a:pt x="0" y="171957"/>
                </a:lnTo>
                <a:lnTo>
                  <a:pt x="6758" y="217680"/>
                </a:lnTo>
                <a:lnTo>
                  <a:pt x="25832" y="258760"/>
                </a:lnTo>
                <a:lnTo>
                  <a:pt x="55419" y="293560"/>
                </a:lnTo>
                <a:lnTo>
                  <a:pt x="93716" y="320444"/>
                </a:lnTo>
                <a:lnTo>
                  <a:pt x="138920" y="337775"/>
                </a:lnTo>
                <a:lnTo>
                  <a:pt x="189229" y="343915"/>
                </a:lnTo>
                <a:lnTo>
                  <a:pt x="987425" y="343915"/>
                </a:lnTo>
                <a:lnTo>
                  <a:pt x="1037743" y="337775"/>
                </a:lnTo>
                <a:lnTo>
                  <a:pt x="1082971" y="320444"/>
                </a:lnTo>
                <a:lnTo>
                  <a:pt x="1121298" y="293560"/>
                </a:lnTo>
                <a:lnTo>
                  <a:pt x="1150916" y="258760"/>
                </a:lnTo>
                <a:lnTo>
                  <a:pt x="1170013" y="217680"/>
                </a:lnTo>
                <a:lnTo>
                  <a:pt x="1176781" y="171957"/>
                </a:lnTo>
                <a:lnTo>
                  <a:pt x="1170013" y="126235"/>
                </a:lnTo>
                <a:lnTo>
                  <a:pt x="1150916" y="85155"/>
                </a:lnTo>
                <a:lnTo>
                  <a:pt x="1121298" y="50355"/>
                </a:lnTo>
                <a:lnTo>
                  <a:pt x="1082971" y="23471"/>
                </a:lnTo>
                <a:lnTo>
                  <a:pt x="1037743" y="6140"/>
                </a:lnTo>
                <a:lnTo>
                  <a:pt x="987425" y="0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91" name="Google Shape;2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323" y="209729"/>
            <a:ext cx="1496616" cy="931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10"/>
          <p:cNvGrpSpPr/>
          <p:nvPr/>
        </p:nvGrpSpPr>
        <p:grpSpPr>
          <a:xfrm>
            <a:off x="6842632" y="381508"/>
            <a:ext cx="5349875" cy="726821"/>
            <a:chOff x="6842632" y="381508"/>
            <a:chExt cx="5349875" cy="726821"/>
          </a:xfrm>
        </p:grpSpPr>
        <p:sp>
          <p:nvSpPr>
            <p:cNvPr id="293" name="Google Shape;293;p10"/>
            <p:cNvSpPr/>
            <p:nvPr/>
          </p:nvSpPr>
          <p:spPr>
            <a:xfrm>
              <a:off x="6842632" y="381508"/>
              <a:ext cx="5349875" cy="585470"/>
            </a:xfrm>
            <a:custGeom>
              <a:rect b="b" l="l" r="r" t="t"/>
              <a:pathLst>
                <a:path extrusionOk="0" h="585469" w="5349875">
                  <a:moveTo>
                    <a:pt x="292735" y="0"/>
                  </a:moveTo>
                  <a:lnTo>
                    <a:pt x="5349367" y="0"/>
                  </a:lnTo>
                  <a:lnTo>
                    <a:pt x="5349367" y="585215"/>
                  </a:lnTo>
                  <a:lnTo>
                    <a:pt x="292735" y="585215"/>
                  </a:lnTo>
                  <a:lnTo>
                    <a:pt x="245252" y="581388"/>
                  </a:lnTo>
                  <a:lnTo>
                    <a:pt x="200208" y="570305"/>
                  </a:lnTo>
                  <a:lnTo>
                    <a:pt x="158207" y="552568"/>
                  </a:lnTo>
                  <a:lnTo>
                    <a:pt x="119850" y="528779"/>
                  </a:lnTo>
                  <a:lnTo>
                    <a:pt x="85740" y="499538"/>
                  </a:lnTo>
                  <a:lnTo>
                    <a:pt x="56481" y="465447"/>
                  </a:lnTo>
                  <a:lnTo>
                    <a:pt x="32674" y="427108"/>
                  </a:lnTo>
                  <a:lnTo>
                    <a:pt x="14924" y="385120"/>
                  </a:lnTo>
                  <a:lnTo>
                    <a:pt x="3831" y="340087"/>
                  </a:lnTo>
                  <a:lnTo>
                    <a:pt x="0" y="292607"/>
                  </a:lnTo>
                  <a:lnTo>
                    <a:pt x="3831" y="245159"/>
                  </a:lnTo>
                  <a:lnTo>
                    <a:pt x="14924" y="200143"/>
                  </a:lnTo>
                  <a:lnTo>
                    <a:pt x="32674" y="158163"/>
                  </a:lnTo>
                  <a:lnTo>
                    <a:pt x="56481" y="119822"/>
                  </a:lnTo>
                  <a:lnTo>
                    <a:pt x="85740" y="85724"/>
                  </a:lnTo>
                  <a:lnTo>
                    <a:pt x="119850" y="56473"/>
                  </a:lnTo>
                  <a:lnTo>
                    <a:pt x="158207" y="32671"/>
                  </a:lnTo>
                  <a:lnTo>
                    <a:pt x="200208" y="14923"/>
                  </a:lnTo>
                  <a:lnTo>
                    <a:pt x="245252" y="3831"/>
                  </a:lnTo>
                  <a:lnTo>
                    <a:pt x="29273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4D5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842632" y="529844"/>
              <a:ext cx="5349875" cy="578485"/>
            </a:xfrm>
            <a:custGeom>
              <a:rect b="b" l="l" r="r" t="t"/>
              <a:pathLst>
                <a:path extrusionOk="0" h="578485" w="5349875">
                  <a:moveTo>
                    <a:pt x="5349367" y="0"/>
                  </a:moveTo>
                  <a:lnTo>
                    <a:pt x="289051" y="0"/>
                  </a:lnTo>
                  <a:lnTo>
                    <a:pt x="242166" y="3786"/>
                  </a:lnTo>
                  <a:lnTo>
                    <a:pt x="197689" y="14749"/>
                  </a:lnTo>
                  <a:lnTo>
                    <a:pt x="156215" y="32290"/>
                  </a:lnTo>
                  <a:lnTo>
                    <a:pt x="118341" y="55814"/>
                  </a:lnTo>
                  <a:lnTo>
                    <a:pt x="84661" y="84724"/>
                  </a:lnTo>
                  <a:lnTo>
                    <a:pt x="55770" y="118423"/>
                  </a:lnTo>
                  <a:lnTo>
                    <a:pt x="32263" y="156315"/>
                  </a:lnTo>
                  <a:lnTo>
                    <a:pt x="14736" y="197803"/>
                  </a:lnTo>
                  <a:lnTo>
                    <a:pt x="3783" y="242289"/>
                  </a:lnTo>
                  <a:lnTo>
                    <a:pt x="0" y="289178"/>
                  </a:lnTo>
                  <a:lnTo>
                    <a:pt x="3783" y="336068"/>
                  </a:lnTo>
                  <a:lnTo>
                    <a:pt x="14736" y="380554"/>
                  </a:lnTo>
                  <a:lnTo>
                    <a:pt x="32263" y="422042"/>
                  </a:lnTo>
                  <a:lnTo>
                    <a:pt x="55770" y="459934"/>
                  </a:lnTo>
                  <a:lnTo>
                    <a:pt x="84661" y="493633"/>
                  </a:lnTo>
                  <a:lnTo>
                    <a:pt x="118341" y="522543"/>
                  </a:lnTo>
                  <a:lnTo>
                    <a:pt x="156215" y="546067"/>
                  </a:lnTo>
                  <a:lnTo>
                    <a:pt x="197689" y="563608"/>
                  </a:lnTo>
                  <a:lnTo>
                    <a:pt x="242166" y="574571"/>
                  </a:lnTo>
                  <a:lnTo>
                    <a:pt x="289051" y="578357"/>
                  </a:lnTo>
                  <a:lnTo>
                    <a:pt x="5349367" y="578357"/>
                  </a:lnTo>
                  <a:lnTo>
                    <a:pt x="5349367" y="0"/>
                  </a:lnTo>
                  <a:close/>
                </a:path>
              </a:pathLst>
            </a:custGeom>
            <a:solidFill>
              <a:srgbClr val="C4D5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95" name="Google Shape;295;p10"/>
          <p:cNvGrpSpPr/>
          <p:nvPr/>
        </p:nvGrpSpPr>
        <p:grpSpPr>
          <a:xfrm>
            <a:off x="9762617" y="1363725"/>
            <a:ext cx="2429637" cy="586866"/>
            <a:chOff x="9762617" y="1363725"/>
            <a:chExt cx="2429637" cy="586866"/>
          </a:xfrm>
        </p:grpSpPr>
        <p:sp>
          <p:nvSpPr>
            <p:cNvPr id="296" name="Google Shape;296;p10"/>
            <p:cNvSpPr/>
            <p:nvPr/>
          </p:nvSpPr>
          <p:spPr>
            <a:xfrm>
              <a:off x="9762617" y="1363725"/>
              <a:ext cx="2429510" cy="467359"/>
            </a:xfrm>
            <a:custGeom>
              <a:rect b="b" l="l" r="r" t="t"/>
              <a:pathLst>
                <a:path extrusionOk="0" h="467360" w="2429509">
                  <a:moveTo>
                    <a:pt x="0" y="233552"/>
                  </a:moveTo>
                  <a:lnTo>
                    <a:pt x="0" y="233552"/>
                  </a:lnTo>
                  <a:lnTo>
                    <a:pt x="0" y="233552"/>
                  </a:lnTo>
                  <a:close/>
                </a:path>
                <a:path extrusionOk="0" h="467360" w="2429509">
                  <a:moveTo>
                    <a:pt x="272668" y="0"/>
                  </a:moveTo>
                  <a:lnTo>
                    <a:pt x="2429382" y="0"/>
                  </a:lnTo>
                  <a:lnTo>
                    <a:pt x="2429382" y="467106"/>
                  </a:lnTo>
                  <a:lnTo>
                    <a:pt x="272668" y="467106"/>
                  </a:lnTo>
                  <a:lnTo>
                    <a:pt x="217733" y="462362"/>
                  </a:lnTo>
                  <a:lnTo>
                    <a:pt x="166562" y="448756"/>
                  </a:lnTo>
                  <a:lnTo>
                    <a:pt x="120253" y="427228"/>
                  </a:lnTo>
                  <a:lnTo>
                    <a:pt x="79901" y="398714"/>
                  </a:lnTo>
                  <a:lnTo>
                    <a:pt x="46606" y="364153"/>
                  </a:lnTo>
                  <a:lnTo>
                    <a:pt x="21462" y="324485"/>
                  </a:lnTo>
                  <a:lnTo>
                    <a:pt x="0" y="233552"/>
                  </a:lnTo>
                  <a:lnTo>
                    <a:pt x="21462" y="142748"/>
                  </a:lnTo>
                  <a:lnTo>
                    <a:pt x="46606" y="103069"/>
                  </a:lnTo>
                  <a:lnTo>
                    <a:pt x="79901" y="68485"/>
                  </a:lnTo>
                  <a:lnTo>
                    <a:pt x="120253" y="39941"/>
                  </a:lnTo>
                  <a:lnTo>
                    <a:pt x="166562" y="18382"/>
                  </a:lnTo>
                  <a:lnTo>
                    <a:pt x="217733" y="4753"/>
                  </a:lnTo>
                  <a:lnTo>
                    <a:pt x="27266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9931019" y="1454657"/>
              <a:ext cx="2261235" cy="495934"/>
            </a:xfrm>
            <a:custGeom>
              <a:rect b="b" l="l" r="r" t="t"/>
              <a:pathLst>
                <a:path extrusionOk="0" h="495935" w="2261234">
                  <a:moveTo>
                    <a:pt x="2260980" y="0"/>
                  </a:moveTo>
                  <a:lnTo>
                    <a:pt x="289178" y="0"/>
                  </a:lnTo>
                  <a:lnTo>
                    <a:pt x="239016" y="3713"/>
                  </a:lnTo>
                  <a:lnTo>
                    <a:pt x="191668" y="14435"/>
                  </a:lnTo>
                  <a:lnTo>
                    <a:pt x="147866" y="31540"/>
                  </a:lnTo>
                  <a:lnTo>
                    <a:pt x="108341" y="54401"/>
                  </a:lnTo>
                  <a:lnTo>
                    <a:pt x="73823" y="82392"/>
                  </a:lnTo>
                  <a:lnTo>
                    <a:pt x="45043" y="114886"/>
                  </a:lnTo>
                  <a:lnTo>
                    <a:pt x="22732" y="151256"/>
                  </a:lnTo>
                  <a:lnTo>
                    <a:pt x="0" y="247650"/>
                  </a:lnTo>
                  <a:lnTo>
                    <a:pt x="22732" y="344169"/>
                  </a:lnTo>
                  <a:lnTo>
                    <a:pt x="45043" y="380540"/>
                  </a:lnTo>
                  <a:lnTo>
                    <a:pt x="73823" y="413034"/>
                  </a:lnTo>
                  <a:lnTo>
                    <a:pt x="108341" y="441025"/>
                  </a:lnTo>
                  <a:lnTo>
                    <a:pt x="147866" y="463886"/>
                  </a:lnTo>
                  <a:lnTo>
                    <a:pt x="191668" y="480991"/>
                  </a:lnTo>
                  <a:lnTo>
                    <a:pt x="239016" y="491713"/>
                  </a:lnTo>
                  <a:lnTo>
                    <a:pt x="289178" y="495426"/>
                  </a:lnTo>
                  <a:lnTo>
                    <a:pt x="2260980" y="495426"/>
                  </a:lnTo>
                  <a:lnTo>
                    <a:pt x="226098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98" name="Google Shape;298;p10"/>
          <p:cNvGrpSpPr/>
          <p:nvPr/>
        </p:nvGrpSpPr>
        <p:grpSpPr>
          <a:xfrm>
            <a:off x="-4" y="3834889"/>
            <a:ext cx="12192003" cy="3023108"/>
            <a:chOff x="-4" y="3834889"/>
            <a:chExt cx="12192003" cy="3023108"/>
          </a:xfrm>
        </p:grpSpPr>
        <p:sp>
          <p:nvSpPr>
            <p:cNvPr id="299" name="Google Shape;299;p10"/>
            <p:cNvSpPr/>
            <p:nvPr/>
          </p:nvSpPr>
          <p:spPr>
            <a:xfrm>
              <a:off x="-4" y="6242113"/>
              <a:ext cx="3304540" cy="343535"/>
            </a:xfrm>
            <a:custGeom>
              <a:rect b="b" l="l" r="r" t="t"/>
              <a:pathLst>
                <a:path extrusionOk="0" h="343534" w="3304540">
                  <a:moveTo>
                    <a:pt x="3133475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133475" y="343319"/>
                  </a:lnTo>
                  <a:lnTo>
                    <a:pt x="3178892" y="337187"/>
                  </a:lnTo>
                  <a:lnTo>
                    <a:pt x="3219698" y="319884"/>
                  </a:lnTo>
                  <a:lnTo>
                    <a:pt x="3254268" y="293044"/>
                  </a:lnTo>
                  <a:lnTo>
                    <a:pt x="3280974" y="258304"/>
                  </a:lnTo>
                  <a:lnTo>
                    <a:pt x="3298190" y="217299"/>
                  </a:lnTo>
                  <a:lnTo>
                    <a:pt x="3304290" y="171665"/>
                  </a:lnTo>
                  <a:lnTo>
                    <a:pt x="3298190" y="126031"/>
                  </a:lnTo>
                  <a:lnTo>
                    <a:pt x="3280974" y="85024"/>
                  </a:lnTo>
                  <a:lnTo>
                    <a:pt x="3254268" y="50280"/>
                  </a:lnTo>
                  <a:lnTo>
                    <a:pt x="3219698" y="23438"/>
                  </a:lnTo>
                  <a:lnTo>
                    <a:pt x="3178892" y="6132"/>
                  </a:lnTo>
                  <a:lnTo>
                    <a:pt x="31334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-3" y="6377304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7"/>
                  </a:lnTo>
                  <a:lnTo>
                    <a:pt x="3142340" y="319884"/>
                  </a:lnTo>
                  <a:lnTo>
                    <a:pt x="3177067" y="293044"/>
                  </a:lnTo>
                  <a:lnTo>
                    <a:pt x="3203898" y="258304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solidFill>
              <a:srgbClr val="00AE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-3" y="6377304"/>
              <a:ext cx="3227705" cy="343535"/>
            </a:xfrm>
            <a:custGeom>
              <a:rect b="b" l="l" r="r" t="t"/>
              <a:pathLst>
                <a:path extrusionOk="0" h="343534" w="3227705">
                  <a:moveTo>
                    <a:pt x="3055750" y="0"/>
                  </a:moveTo>
                  <a:lnTo>
                    <a:pt x="0" y="0"/>
                  </a:lnTo>
                  <a:lnTo>
                    <a:pt x="0" y="343319"/>
                  </a:lnTo>
                  <a:lnTo>
                    <a:pt x="3055750" y="343319"/>
                  </a:lnTo>
                  <a:lnTo>
                    <a:pt x="3101356" y="337187"/>
                  </a:lnTo>
                  <a:lnTo>
                    <a:pt x="3142340" y="319884"/>
                  </a:lnTo>
                  <a:lnTo>
                    <a:pt x="3177067" y="293044"/>
                  </a:lnTo>
                  <a:lnTo>
                    <a:pt x="3203898" y="258304"/>
                  </a:lnTo>
                  <a:lnTo>
                    <a:pt x="3221197" y="217299"/>
                  </a:lnTo>
                  <a:lnTo>
                    <a:pt x="3227327" y="171665"/>
                  </a:lnTo>
                  <a:lnTo>
                    <a:pt x="3221197" y="126031"/>
                  </a:lnTo>
                  <a:lnTo>
                    <a:pt x="3203898" y="85024"/>
                  </a:lnTo>
                  <a:lnTo>
                    <a:pt x="3177067" y="50280"/>
                  </a:lnTo>
                  <a:lnTo>
                    <a:pt x="3142340" y="23438"/>
                  </a:lnTo>
                  <a:lnTo>
                    <a:pt x="3101356" y="6132"/>
                  </a:lnTo>
                  <a:lnTo>
                    <a:pt x="3055750" y="0"/>
                  </a:lnTo>
                  <a:close/>
                </a:path>
              </a:pathLst>
            </a:custGeom>
            <a:noFill/>
            <a:ln cap="flat" cmpd="sng" w="25400">
              <a:solidFill>
                <a:srgbClr val="00AE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302" name="Google Shape;30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88934" y="3834889"/>
              <a:ext cx="4203065" cy="30231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43223" y="3834889"/>
              <a:ext cx="4134230" cy="3023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06" y="3834890"/>
              <a:ext cx="4204080" cy="30231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10"/>
          <p:cNvSpPr txBox="1"/>
          <p:nvPr>
            <p:ph type="title"/>
          </p:nvPr>
        </p:nvSpPr>
        <p:spPr>
          <a:xfrm>
            <a:off x="171094" y="1002537"/>
            <a:ext cx="231267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s-ES" sz="4000" u="sng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etra P</a:t>
            </a:r>
            <a:r>
              <a:rPr b="1" lang="es-ES" sz="40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ak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66163" y="327279"/>
            <a:ext cx="1621789" cy="54229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0"/>
          <p:cNvSpPr/>
          <p:nvPr/>
        </p:nvSpPr>
        <p:spPr>
          <a:xfrm>
            <a:off x="0" y="2144229"/>
            <a:ext cx="1989455" cy="326390"/>
          </a:xfrm>
          <a:custGeom>
            <a:rect b="b" l="l" r="r" t="t"/>
            <a:pathLst>
              <a:path extrusionOk="0" h="326389" w="1989455">
                <a:moveTo>
                  <a:pt x="1988849" y="0"/>
                </a:moveTo>
                <a:lnTo>
                  <a:pt x="0" y="0"/>
                </a:lnTo>
                <a:lnTo>
                  <a:pt x="0" y="325793"/>
                </a:lnTo>
                <a:lnTo>
                  <a:pt x="1988849" y="325793"/>
                </a:lnTo>
                <a:lnTo>
                  <a:pt x="1988849" y="0"/>
                </a:lnTo>
                <a:close/>
              </a:path>
            </a:pathLst>
          </a:custGeom>
          <a:solidFill>
            <a:srgbClr val="C4D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8" name="Google Shape;308;p10"/>
          <p:cNvSpPr/>
          <p:nvPr/>
        </p:nvSpPr>
        <p:spPr>
          <a:xfrm>
            <a:off x="0" y="3007448"/>
            <a:ext cx="3322320" cy="326390"/>
          </a:xfrm>
          <a:custGeom>
            <a:rect b="b" l="l" r="r" t="t"/>
            <a:pathLst>
              <a:path extrusionOk="0" h="326389" w="3322320">
                <a:moveTo>
                  <a:pt x="3321842" y="0"/>
                </a:moveTo>
                <a:lnTo>
                  <a:pt x="0" y="0"/>
                </a:lnTo>
                <a:lnTo>
                  <a:pt x="0" y="325793"/>
                </a:lnTo>
                <a:lnTo>
                  <a:pt x="3321842" y="325793"/>
                </a:lnTo>
                <a:lnTo>
                  <a:pt x="3321842" y="0"/>
                </a:lnTo>
                <a:close/>
              </a:path>
            </a:pathLst>
          </a:custGeom>
          <a:solidFill>
            <a:srgbClr val="C4D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9" name="Google Shape;309;p10"/>
          <p:cNvSpPr/>
          <p:nvPr/>
        </p:nvSpPr>
        <p:spPr>
          <a:xfrm>
            <a:off x="0" y="3446741"/>
            <a:ext cx="1868805" cy="326390"/>
          </a:xfrm>
          <a:custGeom>
            <a:rect b="b" l="l" r="r" t="t"/>
            <a:pathLst>
              <a:path extrusionOk="0" h="326389" w="1868805">
                <a:moveTo>
                  <a:pt x="1868489" y="0"/>
                </a:moveTo>
                <a:lnTo>
                  <a:pt x="0" y="0"/>
                </a:lnTo>
                <a:lnTo>
                  <a:pt x="0" y="325793"/>
                </a:lnTo>
                <a:lnTo>
                  <a:pt x="1868489" y="325793"/>
                </a:lnTo>
                <a:lnTo>
                  <a:pt x="1868489" y="0"/>
                </a:lnTo>
                <a:close/>
              </a:path>
            </a:pathLst>
          </a:custGeom>
          <a:solidFill>
            <a:srgbClr val="C4D5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0" name="Google Shape;310;p10"/>
          <p:cNvSpPr txBox="1"/>
          <p:nvPr/>
        </p:nvSpPr>
        <p:spPr>
          <a:xfrm>
            <a:off x="271983" y="1581403"/>
            <a:ext cx="295338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FF671F"/>
                </a:solidFill>
                <a:latin typeface="Arial"/>
                <a:ea typeface="Arial"/>
                <a:cs typeface="Arial"/>
                <a:sym typeface="Arial"/>
              </a:rPr>
              <a:t>Dominican Republic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68072" y="2142235"/>
            <a:ext cx="10153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Concrete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 txBox="1"/>
          <p:nvPr/>
        </p:nvSpPr>
        <p:spPr>
          <a:xfrm>
            <a:off x="40335" y="3007614"/>
            <a:ext cx="6629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Wood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 txBox="1"/>
          <p:nvPr/>
        </p:nvSpPr>
        <p:spPr>
          <a:xfrm>
            <a:off x="0" y="2574378"/>
            <a:ext cx="7188200" cy="326390"/>
          </a:xfrm>
          <a:prstGeom prst="rect">
            <a:avLst/>
          </a:prstGeom>
          <a:solidFill>
            <a:srgbClr val="C4D500"/>
          </a:solidFill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806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Polyaluminium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0"/>
          <p:cNvSpPr txBox="1"/>
          <p:nvPr/>
        </p:nvSpPr>
        <p:spPr>
          <a:xfrm>
            <a:off x="7235443" y="2507995"/>
            <a:ext cx="73850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 txBox="1"/>
          <p:nvPr/>
        </p:nvSpPr>
        <p:spPr>
          <a:xfrm>
            <a:off x="1994407" y="2070049"/>
            <a:ext cx="73914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13%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"/>
          <p:cNvSpPr txBox="1"/>
          <p:nvPr/>
        </p:nvSpPr>
        <p:spPr>
          <a:xfrm>
            <a:off x="3377946" y="2938348"/>
            <a:ext cx="73914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23%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"/>
          <p:cNvSpPr txBox="1"/>
          <p:nvPr/>
        </p:nvSpPr>
        <p:spPr>
          <a:xfrm>
            <a:off x="-31699" y="3321177"/>
            <a:ext cx="2679700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Recycled plastic </a:t>
            </a:r>
            <a:r>
              <a:rPr b="1" baseline="-25000" lang="es-ES" sz="42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endParaRPr baseline="-25000" sz="4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>
            <a:off x="6893306" y="3007614"/>
            <a:ext cx="1177290" cy="321945"/>
          </a:xfrm>
          <a:custGeom>
            <a:rect b="b" l="l" r="r" t="t"/>
            <a:pathLst>
              <a:path extrusionOk="0" h="321945" w="1177290">
                <a:moveTo>
                  <a:pt x="987425" y="0"/>
                </a:moveTo>
                <a:lnTo>
                  <a:pt x="189357" y="0"/>
                </a:lnTo>
                <a:lnTo>
                  <a:pt x="138994" y="5745"/>
                </a:lnTo>
                <a:lnTo>
                  <a:pt x="93754" y="21961"/>
                </a:lnTo>
                <a:lnTo>
                  <a:pt x="55435" y="47116"/>
                </a:lnTo>
                <a:lnTo>
                  <a:pt x="25837" y="79680"/>
                </a:lnTo>
                <a:lnTo>
                  <a:pt x="6759" y="118121"/>
                </a:lnTo>
                <a:lnTo>
                  <a:pt x="0" y="160909"/>
                </a:lnTo>
                <a:lnTo>
                  <a:pt x="6759" y="203696"/>
                </a:lnTo>
                <a:lnTo>
                  <a:pt x="25837" y="242137"/>
                </a:lnTo>
                <a:lnTo>
                  <a:pt x="55435" y="274700"/>
                </a:lnTo>
                <a:lnTo>
                  <a:pt x="93754" y="299856"/>
                </a:lnTo>
                <a:lnTo>
                  <a:pt x="138994" y="316072"/>
                </a:lnTo>
                <a:lnTo>
                  <a:pt x="189357" y="321818"/>
                </a:lnTo>
                <a:lnTo>
                  <a:pt x="987425" y="321818"/>
                </a:lnTo>
                <a:lnTo>
                  <a:pt x="1037787" y="316072"/>
                </a:lnTo>
                <a:lnTo>
                  <a:pt x="1083027" y="299856"/>
                </a:lnTo>
                <a:lnTo>
                  <a:pt x="1121346" y="274701"/>
                </a:lnTo>
                <a:lnTo>
                  <a:pt x="1150944" y="242137"/>
                </a:lnTo>
                <a:lnTo>
                  <a:pt x="1170022" y="203696"/>
                </a:lnTo>
                <a:lnTo>
                  <a:pt x="1176782" y="160909"/>
                </a:lnTo>
                <a:lnTo>
                  <a:pt x="1170022" y="118121"/>
                </a:lnTo>
                <a:lnTo>
                  <a:pt x="1150944" y="79680"/>
                </a:lnTo>
                <a:lnTo>
                  <a:pt x="1121346" y="47117"/>
                </a:lnTo>
                <a:lnTo>
                  <a:pt x="1083027" y="21961"/>
                </a:lnTo>
                <a:lnTo>
                  <a:pt x="1037787" y="5745"/>
                </a:lnTo>
                <a:lnTo>
                  <a:pt x="987425" y="0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9" name="Google Shape;319;p10"/>
          <p:cNvSpPr/>
          <p:nvPr/>
        </p:nvSpPr>
        <p:spPr>
          <a:xfrm>
            <a:off x="6893306" y="2143886"/>
            <a:ext cx="1177290" cy="321945"/>
          </a:xfrm>
          <a:custGeom>
            <a:rect b="b" l="l" r="r" t="t"/>
            <a:pathLst>
              <a:path extrusionOk="0" h="321944" w="1177290">
                <a:moveTo>
                  <a:pt x="987425" y="0"/>
                </a:moveTo>
                <a:lnTo>
                  <a:pt x="189357" y="0"/>
                </a:lnTo>
                <a:lnTo>
                  <a:pt x="138994" y="5754"/>
                </a:lnTo>
                <a:lnTo>
                  <a:pt x="93754" y="21989"/>
                </a:lnTo>
                <a:lnTo>
                  <a:pt x="55435" y="47164"/>
                </a:lnTo>
                <a:lnTo>
                  <a:pt x="25837" y="79737"/>
                </a:lnTo>
                <a:lnTo>
                  <a:pt x="6759" y="118165"/>
                </a:lnTo>
                <a:lnTo>
                  <a:pt x="0" y="160909"/>
                </a:lnTo>
                <a:lnTo>
                  <a:pt x="6759" y="203705"/>
                </a:lnTo>
                <a:lnTo>
                  <a:pt x="25837" y="242170"/>
                </a:lnTo>
                <a:lnTo>
                  <a:pt x="55435" y="274764"/>
                </a:lnTo>
                <a:lnTo>
                  <a:pt x="93754" y="299950"/>
                </a:lnTo>
                <a:lnTo>
                  <a:pt x="138994" y="316190"/>
                </a:lnTo>
                <a:lnTo>
                  <a:pt x="189357" y="321945"/>
                </a:lnTo>
                <a:lnTo>
                  <a:pt x="987425" y="321945"/>
                </a:lnTo>
                <a:lnTo>
                  <a:pt x="1037787" y="316190"/>
                </a:lnTo>
                <a:lnTo>
                  <a:pt x="1083027" y="299950"/>
                </a:lnTo>
                <a:lnTo>
                  <a:pt x="1121346" y="274764"/>
                </a:lnTo>
                <a:lnTo>
                  <a:pt x="1150944" y="242170"/>
                </a:lnTo>
                <a:lnTo>
                  <a:pt x="1170022" y="203705"/>
                </a:lnTo>
                <a:lnTo>
                  <a:pt x="1176782" y="160909"/>
                </a:lnTo>
                <a:lnTo>
                  <a:pt x="1170022" y="118165"/>
                </a:lnTo>
                <a:lnTo>
                  <a:pt x="1150944" y="79737"/>
                </a:lnTo>
                <a:lnTo>
                  <a:pt x="1121346" y="47164"/>
                </a:lnTo>
                <a:lnTo>
                  <a:pt x="1083027" y="21989"/>
                </a:lnTo>
                <a:lnTo>
                  <a:pt x="1037787" y="5754"/>
                </a:lnTo>
                <a:lnTo>
                  <a:pt x="987425" y="0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0" name="Google Shape;320;p10"/>
          <p:cNvSpPr txBox="1"/>
          <p:nvPr/>
        </p:nvSpPr>
        <p:spPr>
          <a:xfrm>
            <a:off x="8205978" y="2143760"/>
            <a:ext cx="3741420" cy="1306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Roof and walls are covered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with	polyaluminum sheets, of which up to </a:t>
            </a:r>
            <a:r>
              <a:rPr b="1" lang="es-ES" sz="24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70% </a:t>
            </a:r>
            <a:r>
              <a:rPr lang="es-ES" sz="2000">
                <a:latin typeface="Arial"/>
                <a:ea typeface="Arial"/>
                <a:cs typeface="Arial"/>
                <a:sym typeface="Arial"/>
              </a:rPr>
              <a:t>is derived from recycled Tetra Pak packaging.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8125968" y="2143886"/>
            <a:ext cx="635" cy="1628775"/>
          </a:xfrm>
          <a:custGeom>
            <a:rect b="b" l="l" r="r" t="t"/>
            <a:pathLst>
              <a:path extrusionOk="0" h="1628775" w="634">
                <a:moveTo>
                  <a:pt x="0" y="0"/>
                </a:moveTo>
                <a:lnTo>
                  <a:pt x="126" y="1628648"/>
                </a:lnTo>
              </a:path>
            </a:pathLst>
          </a:custGeom>
          <a:noFill/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2024-10-31T15:45:02Z</dcterms:created>
  <dc:creator>Michał Świstak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2024-10-31T00:00:00Z</vt:filetime>
  </property>
  <property fmtid="{D5CDD505-2E9C-101B-9397-08002B2CF9AE}" pid="5" name="Producer">
    <vt:lpwstr>Microsoft® PowerPoint® for Microsoft 365</vt:lpwstr>
  </property>
</Properties>
</file>